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1000125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6868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 autoAdjust="0"/>
  </p:normalViewPr>
  <p:slideViewPr>
    <p:cSldViewPr>
      <p:cViewPr>
        <p:scale>
          <a:sx n="100" d="100"/>
          <a:sy n="100" d="100"/>
        </p:scale>
        <p:origin x="-1056" y="2534"/>
      </p:cViewPr>
      <p:guideLst>
        <p:guide orient="horz" pos="3696"/>
        <p:guide orient="horz" pos="1728"/>
        <p:guide pos="12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02" tIns="47901" rIns="95802" bIns="47901" numCol="1" anchor="t" anchorCtr="0" compatLnSpc="1">
            <a:prstTxWarp prst="textNoShape">
              <a:avLst/>
            </a:prstTxWarp>
          </a:bodyPr>
          <a:lstStyle>
            <a:lvl1pPr defTabSz="957263">
              <a:defRPr sz="1300">
                <a:latin typeface="Univers Condensed" pitchFamily="34" charset="0"/>
              </a:defRPr>
            </a:lvl1pPr>
          </a:lstStyle>
          <a:p>
            <a:endParaRPr lang="es-E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02" tIns="47901" rIns="95802" bIns="47901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Univers Condensed" pitchFamily="34" charset="0"/>
              </a:defRPr>
            </a:lvl1pPr>
          </a:lstStyle>
          <a:p>
            <a:endParaRPr lang="es-E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0075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02" tIns="47901" rIns="95802" bIns="47901" numCol="1" anchor="b" anchorCtr="0" compatLnSpc="1">
            <a:prstTxWarp prst="textNoShape">
              <a:avLst/>
            </a:prstTxWarp>
          </a:bodyPr>
          <a:lstStyle>
            <a:lvl1pPr defTabSz="957263">
              <a:defRPr sz="1300">
                <a:latin typeface="Univers Condensed" pitchFamily="34" charset="0"/>
              </a:defRPr>
            </a:lvl1pPr>
          </a:lstStyle>
          <a:p>
            <a:endParaRPr lang="es-E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490075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02" tIns="47901" rIns="95802" bIns="47901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Univers Condensed" pitchFamily="34" charset="0"/>
              </a:defRPr>
            </a:lvl1pPr>
          </a:lstStyle>
          <a:p>
            <a:fld id="{9F77E3AB-E78F-49E1-9755-9F4D1668B0A6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0"/>
            <a:ext cx="3657600" cy="533400"/>
          </a:xfr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s-ES_tradnl" sz="3200" dirty="0" err="1" smtClean="0"/>
              <a:t>Villa´s</a:t>
            </a:r>
            <a:endParaRPr lang="es-ES_tradnl" sz="3200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65100" y="88900"/>
            <a:ext cx="6527800" cy="431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8600" y="5334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200"/>
              <a:t>Ubicación:</a:t>
            </a:r>
            <a:r>
              <a:rPr lang="es-ES_tradnl" sz="1400">
                <a:latin typeface="Times New Roman" pitchFamily="18" charset="0"/>
              </a:rPr>
              <a:t>                   </a:t>
            </a: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1219200" y="7620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3810000" y="76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267200" y="533400"/>
            <a:ext cx="9906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000" b="0" dirty="0"/>
              <a:t>RENTA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5334000" y="533400"/>
            <a:ext cx="152400" cy="152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267200" y="669925"/>
            <a:ext cx="9144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000" dirty="0"/>
              <a:t>VENTA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5334000" y="685800"/>
            <a:ext cx="152400" cy="1524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2057400" y="685800"/>
            <a:ext cx="91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000" b="0"/>
              <a:t>calle</a:t>
            </a: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228600" y="838200"/>
            <a:ext cx="1600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200"/>
              <a:t>Fraccionamiento:   </a:t>
            </a: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71600" y="10668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886200" y="1143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200"/>
              <a:t>Para  Mostrar</a:t>
            </a:r>
            <a:r>
              <a:rPr lang="es-ES_tradnl" sz="1400"/>
              <a:t>:</a:t>
            </a: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5181600" y="1066800"/>
            <a:ext cx="91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000" b="0"/>
              <a:t>llaves oficina</a:t>
            </a: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5181600" y="1219200"/>
            <a:ext cx="129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000" b="0"/>
              <a:t>Ir directamente</a:t>
            </a: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5181600" y="1371600"/>
            <a:ext cx="1143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000" b="0"/>
              <a:t>Hacer cita</a:t>
            </a:r>
            <a:endParaRPr lang="es-ES_tradnl" sz="1000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4038600" y="1965325"/>
            <a:ext cx="762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000" b="0" dirty="0"/>
              <a:t>Teléfono:               </a:t>
            </a:r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4800600" y="21336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228600" y="1143000"/>
            <a:ext cx="2057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200"/>
              <a:t>Tipo de Inmueble</a:t>
            </a:r>
            <a:r>
              <a:rPr lang="es-ES_tradnl" sz="1400"/>
              <a:t>:</a:t>
            </a: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1981200" y="1689100"/>
            <a:ext cx="139700" cy="1397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3511550" y="1841500"/>
            <a:ext cx="139700" cy="1397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1981200" y="1828800"/>
            <a:ext cx="139700" cy="1397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2362200" y="1828800"/>
            <a:ext cx="9906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000" b="0" dirty="0"/>
              <a:t>Casa </a:t>
            </a:r>
            <a:r>
              <a:rPr lang="es-ES_tradnl" sz="1000" b="0" dirty="0" err="1"/>
              <a:t>Habit</a:t>
            </a:r>
            <a:r>
              <a:rPr lang="es-ES_tradnl" sz="1000" b="0" dirty="0"/>
              <a:t>.</a:t>
            </a:r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2362200" y="1660525"/>
            <a:ext cx="1219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000" b="0"/>
              <a:t>Departamento</a:t>
            </a:r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2362200" y="1508125"/>
            <a:ext cx="1447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000" b="0"/>
              <a:t>Terreno Habit.</a:t>
            </a:r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1981200" y="1981200"/>
            <a:ext cx="139700" cy="1397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>
            <a:off x="2286000" y="76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>
            <a:off x="4572000" y="76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304800" y="2209800"/>
            <a:ext cx="6248400" cy="28765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2819400" y="5029200"/>
            <a:ext cx="182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000" b="0"/>
              <a:t>Vista frontal del Inmueble</a:t>
            </a:r>
          </a:p>
        </p:txBody>
      </p:sp>
      <p:sp>
        <p:nvSpPr>
          <p:cNvPr id="3111" name="Rectangle 39"/>
          <p:cNvSpPr>
            <a:spLocks noChangeArrowheads="1"/>
          </p:cNvSpPr>
          <p:nvPr/>
        </p:nvSpPr>
        <p:spPr bwMode="auto">
          <a:xfrm>
            <a:off x="228600" y="5148263"/>
            <a:ext cx="137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000" b="0"/>
              <a:t>Fecha de Ingreso:</a:t>
            </a:r>
          </a:p>
        </p:txBody>
      </p:sp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3048000" y="5191125"/>
            <a:ext cx="129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000" b="0"/>
              <a:t>Ingresador:</a:t>
            </a:r>
          </a:p>
        </p:txBody>
      </p:sp>
      <p:sp>
        <p:nvSpPr>
          <p:cNvPr id="3113" name="Rectangle 41"/>
          <p:cNvSpPr>
            <a:spLocks noChangeArrowheads="1"/>
          </p:cNvSpPr>
          <p:nvPr/>
        </p:nvSpPr>
        <p:spPr bwMode="auto">
          <a:xfrm>
            <a:off x="228600" y="5364163"/>
            <a:ext cx="129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000" b="0"/>
              <a:t>Sup. Terreno:</a:t>
            </a:r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1700213" y="529272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15" name="Line 43"/>
          <p:cNvSpPr>
            <a:spLocks noChangeShapeType="1"/>
          </p:cNvSpPr>
          <p:nvPr/>
        </p:nvSpPr>
        <p:spPr bwMode="auto">
          <a:xfrm>
            <a:off x="1676400" y="5715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18" name="Rectangle 46"/>
          <p:cNvSpPr>
            <a:spLocks noChangeArrowheads="1"/>
          </p:cNvSpPr>
          <p:nvPr/>
        </p:nvSpPr>
        <p:spPr bwMode="auto">
          <a:xfrm>
            <a:off x="3511550" y="1689100"/>
            <a:ext cx="139700" cy="1397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auto">
          <a:xfrm>
            <a:off x="2152650" y="5608638"/>
            <a:ext cx="269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s-ES_tradnl" sz="1200" b="0"/>
              <a:t>  </a:t>
            </a:r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auto">
          <a:xfrm>
            <a:off x="4800600" y="1981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auto">
          <a:xfrm>
            <a:off x="3048000" y="5407025"/>
            <a:ext cx="13716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000" b="0" dirty="0"/>
              <a:t>Precio de </a:t>
            </a:r>
            <a:r>
              <a:rPr lang="es-ES_tradnl" sz="1000" b="0" dirty="0" smtClean="0"/>
              <a:t>Venta</a:t>
            </a:r>
            <a:r>
              <a:rPr lang="es-ES_tradnl" sz="1000" b="0" dirty="0"/>
              <a:t>:         </a:t>
            </a:r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auto">
          <a:xfrm>
            <a:off x="1676400" y="550862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28" name="Rectangle 56"/>
          <p:cNvSpPr>
            <a:spLocks noChangeArrowheads="1"/>
          </p:cNvSpPr>
          <p:nvPr/>
        </p:nvSpPr>
        <p:spPr bwMode="auto">
          <a:xfrm>
            <a:off x="4038600" y="1660525"/>
            <a:ext cx="8953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s-ES_tradnl" sz="1000"/>
              <a:t>Propietario:</a:t>
            </a:r>
          </a:p>
        </p:txBody>
      </p:sp>
      <p:sp>
        <p:nvSpPr>
          <p:cNvPr id="3129" name="Rectangle 57"/>
          <p:cNvSpPr>
            <a:spLocks noChangeArrowheads="1"/>
          </p:cNvSpPr>
          <p:nvPr/>
        </p:nvSpPr>
        <p:spPr bwMode="auto">
          <a:xfrm>
            <a:off x="4267200" y="822325"/>
            <a:ext cx="9794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s-ES_tradnl" sz="1000" b="0"/>
              <a:t>AMUEBLADO</a:t>
            </a:r>
          </a:p>
        </p:txBody>
      </p:sp>
      <p:sp>
        <p:nvSpPr>
          <p:cNvPr id="3130" name="Rectangle 58"/>
          <p:cNvSpPr>
            <a:spLocks noChangeArrowheads="1"/>
          </p:cNvSpPr>
          <p:nvPr/>
        </p:nvSpPr>
        <p:spPr bwMode="auto">
          <a:xfrm>
            <a:off x="5334000" y="838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31" name="Line 59"/>
          <p:cNvSpPr>
            <a:spLocks noChangeShapeType="1"/>
          </p:cNvSpPr>
          <p:nvPr/>
        </p:nvSpPr>
        <p:spPr bwMode="auto">
          <a:xfrm>
            <a:off x="4800600" y="1828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auto">
          <a:xfrm>
            <a:off x="3048000" y="5699125"/>
            <a:ext cx="137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s-ES_tradnl" sz="1000" b="0"/>
              <a:t>Edad:</a:t>
            </a:r>
            <a:endParaRPr lang="es-ES_tradnl" sz="800" b="0"/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auto">
          <a:xfrm>
            <a:off x="4419600" y="6019800"/>
            <a:ext cx="1757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s-ES_tradnl" sz="1000"/>
              <a:t>CROQUIS DE UBICACION</a:t>
            </a:r>
          </a:p>
        </p:txBody>
      </p:sp>
      <p:sp>
        <p:nvSpPr>
          <p:cNvPr id="3138" name="Rectangle 66"/>
          <p:cNvSpPr>
            <a:spLocks noChangeArrowheads="1"/>
          </p:cNvSpPr>
          <p:nvPr/>
        </p:nvSpPr>
        <p:spPr bwMode="auto">
          <a:xfrm>
            <a:off x="3511550" y="1981200"/>
            <a:ext cx="139700" cy="1397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61" name="Line 89"/>
          <p:cNvSpPr>
            <a:spLocks noChangeShapeType="1"/>
          </p:cNvSpPr>
          <p:nvPr/>
        </p:nvSpPr>
        <p:spPr bwMode="auto">
          <a:xfrm>
            <a:off x="4495800" y="58674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62" name="Line 90"/>
          <p:cNvSpPr>
            <a:spLocks noChangeShapeType="1"/>
          </p:cNvSpPr>
          <p:nvPr/>
        </p:nvSpPr>
        <p:spPr bwMode="auto">
          <a:xfrm>
            <a:off x="4495800" y="5580063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63" name="Line 91"/>
          <p:cNvSpPr>
            <a:spLocks noChangeShapeType="1"/>
          </p:cNvSpPr>
          <p:nvPr/>
        </p:nvSpPr>
        <p:spPr bwMode="auto">
          <a:xfrm flipV="1">
            <a:off x="4495800" y="5364163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65" name="Rectangle 93"/>
          <p:cNvSpPr>
            <a:spLocks noChangeArrowheads="1"/>
          </p:cNvSpPr>
          <p:nvPr/>
        </p:nvSpPr>
        <p:spPr bwMode="auto">
          <a:xfrm>
            <a:off x="4038600" y="1812925"/>
            <a:ext cx="7350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s-ES_tradnl" sz="1000" b="0"/>
              <a:t>Domicilio:</a:t>
            </a:r>
          </a:p>
        </p:txBody>
      </p:sp>
      <p:sp>
        <p:nvSpPr>
          <p:cNvPr id="3172" name="Rectangle 100"/>
          <p:cNvSpPr>
            <a:spLocks noChangeArrowheads="1"/>
          </p:cNvSpPr>
          <p:nvPr/>
        </p:nvSpPr>
        <p:spPr bwMode="auto">
          <a:xfrm>
            <a:off x="228600" y="1508125"/>
            <a:ext cx="12334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s-ES_tradnl" sz="1000" b="0"/>
              <a:t>Terreno Comercial</a:t>
            </a:r>
          </a:p>
        </p:txBody>
      </p:sp>
      <p:sp>
        <p:nvSpPr>
          <p:cNvPr id="3173" name="Rectangle 101"/>
          <p:cNvSpPr>
            <a:spLocks noChangeArrowheads="1"/>
          </p:cNvSpPr>
          <p:nvPr/>
        </p:nvSpPr>
        <p:spPr bwMode="auto">
          <a:xfrm>
            <a:off x="228600" y="1660525"/>
            <a:ext cx="1092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s-ES_tradnl" sz="1000" b="0"/>
              <a:t>Local Comercial</a:t>
            </a:r>
          </a:p>
        </p:txBody>
      </p:sp>
      <p:sp>
        <p:nvSpPr>
          <p:cNvPr id="3174" name="Rectangle 102"/>
          <p:cNvSpPr>
            <a:spLocks noChangeArrowheads="1"/>
          </p:cNvSpPr>
          <p:nvPr/>
        </p:nvSpPr>
        <p:spPr bwMode="auto">
          <a:xfrm>
            <a:off x="228600" y="1812925"/>
            <a:ext cx="6175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s-ES_tradnl" sz="1000" b="0"/>
              <a:t>Bodega</a:t>
            </a:r>
          </a:p>
        </p:txBody>
      </p:sp>
      <p:sp>
        <p:nvSpPr>
          <p:cNvPr id="3175" name="Text Box 103"/>
          <p:cNvSpPr txBox="1">
            <a:spLocks noChangeArrowheads="1"/>
          </p:cNvSpPr>
          <p:nvPr/>
        </p:nvSpPr>
        <p:spPr bwMode="auto">
          <a:xfrm>
            <a:off x="228600" y="1965325"/>
            <a:ext cx="430213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s-ES_tradnl" sz="1000" b="0"/>
              <a:t>Otro</a:t>
            </a:r>
          </a:p>
        </p:txBody>
      </p:sp>
      <p:sp>
        <p:nvSpPr>
          <p:cNvPr id="3177" name="Text Box 105"/>
          <p:cNvSpPr txBox="1">
            <a:spLocks noChangeArrowheads="1"/>
          </p:cNvSpPr>
          <p:nvPr/>
        </p:nvSpPr>
        <p:spPr bwMode="auto">
          <a:xfrm>
            <a:off x="212725" y="5546725"/>
            <a:ext cx="125095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s-ES_tradnl" sz="1000" b="0"/>
              <a:t>Sup. Construcción:</a:t>
            </a:r>
            <a:endParaRPr lang="es-ES_tradnl" b="0"/>
          </a:p>
        </p:txBody>
      </p:sp>
      <p:sp>
        <p:nvSpPr>
          <p:cNvPr id="3180" name="Text Box 108"/>
          <p:cNvSpPr txBox="1">
            <a:spLocks noChangeArrowheads="1"/>
          </p:cNvSpPr>
          <p:nvPr/>
        </p:nvSpPr>
        <p:spPr bwMode="auto">
          <a:xfrm>
            <a:off x="2362200" y="1971675"/>
            <a:ext cx="563563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s-ES_tradnl" sz="1000" b="0"/>
              <a:t>Granja</a:t>
            </a:r>
          </a:p>
        </p:txBody>
      </p:sp>
      <p:sp>
        <p:nvSpPr>
          <p:cNvPr id="3417" name="Text Box 345"/>
          <p:cNvSpPr txBox="1">
            <a:spLocks noChangeArrowheads="1"/>
          </p:cNvSpPr>
          <p:nvPr/>
        </p:nvSpPr>
        <p:spPr bwMode="auto">
          <a:xfrm rot="-5370723">
            <a:off x="6489701" y="8683625"/>
            <a:ext cx="336550" cy="92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eaVert" wrap="none">
            <a:spAutoFit/>
          </a:bodyPr>
          <a:lstStyle/>
          <a:p>
            <a:pPr defTabSz="762000"/>
            <a:endParaRPr lang="es-ES" sz="1000"/>
          </a:p>
        </p:txBody>
      </p:sp>
      <p:sp>
        <p:nvSpPr>
          <p:cNvPr id="3441" name="Text Box 369"/>
          <p:cNvSpPr txBox="1">
            <a:spLocks noChangeArrowheads="1"/>
          </p:cNvSpPr>
          <p:nvPr/>
        </p:nvSpPr>
        <p:spPr bwMode="auto">
          <a:xfrm>
            <a:off x="-381000" y="7239000"/>
            <a:ext cx="3222625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 defTabSz="762000"/>
            <a:r>
              <a:rPr lang="es-ES_tradnl" sz="1000"/>
              <a:t> </a:t>
            </a:r>
          </a:p>
        </p:txBody>
      </p:sp>
      <p:sp>
        <p:nvSpPr>
          <p:cNvPr id="3646" name="Text Box 574"/>
          <p:cNvSpPr txBox="1">
            <a:spLocks noChangeArrowheads="1"/>
          </p:cNvSpPr>
          <p:nvPr/>
        </p:nvSpPr>
        <p:spPr bwMode="auto">
          <a:xfrm>
            <a:off x="4784725" y="1957388"/>
            <a:ext cx="219075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s-ES_tradnl" sz="1000"/>
              <a:t> </a:t>
            </a:r>
          </a:p>
        </p:txBody>
      </p:sp>
      <p:sp>
        <p:nvSpPr>
          <p:cNvPr id="3843" name="Text Box 771"/>
          <p:cNvSpPr txBox="1">
            <a:spLocks noChangeArrowheads="1"/>
          </p:cNvSpPr>
          <p:nvPr/>
        </p:nvSpPr>
        <p:spPr bwMode="auto">
          <a:xfrm>
            <a:off x="1371600" y="852488"/>
            <a:ext cx="259080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/>
            <a:r>
              <a:rPr lang="es-ES_tradnl" sz="800"/>
              <a:t>                 </a:t>
            </a:r>
            <a:endParaRPr lang="es-ES_tradnl" sz="1000"/>
          </a:p>
          <a:p>
            <a:pPr defTabSz="762000"/>
            <a:endParaRPr lang="es-ES" sz="1000"/>
          </a:p>
        </p:txBody>
      </p:sp>
      <p:sp>
        <p:nvSpPr>
          <p:cNvPr id="3923" name="Rectangle 851"/>
          <p:cNvSpPr>
            <a:spLocks noChangeArrowheads="1"/>
          </p:cNvSpPr>
          <p:nvPr/>
        </p:nvSpPr>
        <p:spPr bwMode="auto">
          <a:xfrm>
            <a:off x="1981200" y="1536700"/>
            <a:ext cx="139700" cy="1397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928" name="Rectangle 856"/>
          <p:cNvSpPr>
            <a:spLocks noChangeArrowheads="1"/>
          </p:cNvSpPr>
          <p:nvPr/>
        </p:nvSpPr>
        <p:spPr bwMode="auto">
          <a:xfrm>
            <a:off x="3657600" y="6248400"/>
            <a:ext cx="3048000" cy="2355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018" name="Text Box 946"/>
          <p:cNvSpPr txBox="1">
            <a:spLocks noChangeArrowheads="1"/>
          </p:cNvSpPr>
          <p:nvPr/>
        </p:nvSpPr>
        <p:spPr bwMode="auto">
          <a:xfrm>
            <a:off x="3733800" y="7315200"/>
            <a:ext cx="184150" cy="214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endParaRPr lang="es-ES" sz="800"/>
          </a:p>
        </p:txBody>
      </p:sp>
      <p:sp>
        <p:nvSpPr>
          <p:cNvPr id="4027" name="Rectangle 955"/>
          <p:cNvSpPr>
            <a:spLocks noChangeArrowheads="1"/>
          </p:cNvSpPr>
          <p:nvPr/>
        </p:nvSpPr>
        <p:spPr bwMode="auto">
          <a:xfrm>
            <a:off x="3962400" y="6400800"/>
            <a:ext cx="381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028" name="Rectangle 956"/>
          <p:cNvSpPr>
            <a:spLocks noChangeArrowheads="1"/>
          </p:cNvSpPr>
          <p:nvPr/>
        </p:nvSpPr>
        <p:spPr bwMode="auto">
          <a:xfrm>
            <a:off x="4648200" y="6400800"/>
            <a:ext cx="381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032" name="Rectangle 960"/>
          <p:cNvSpPr>
            <a:spLocks noChangeArrowheads="1"/>
          </p:cNvSpPr>
          <p:nvPr/>
        </p:nvSpPr>
        <p:spPr bwMode="auto">
          <a:xfrm>
            <a:off x="6172200" y="7162800"/>
            <a:ext cx="381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033" name="Rectangle 961"/>
          <p:cNvSpPr>
            <a:spLocks noChangeArrowheads="1"/>
          </p:cNvSpPr>
          <p:nvPr/>
        </p:nvSpPr>
        <p:spPr bwMode="auto">
          <a:xfrm>
            <a:off x="5424488" y="6400800"/>
            <a:ext cx="381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035" name="Rectangle 963"/>
          <p:cNvSpPr>
            <a:spLocks noChangeArrowheads="1"/>
          </p:cNvSpPr>
          <p:nvPr/>
        </p:nvSpPr>
        <p:spPr bwMode="auto">
          <a:xfrm>
            <a:off x="3962400" y="7924800"/>
            <a:ext cx="381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036" name="Rectangle 964"/>
          <p:cNvSpPr>
            <a:spLocks noChangeArrowheads="1"/>
          </p:cNvSpPr>
          <p:nvPr/>
        </p:nvSpPr>
        <p:spPr bwMode="auto">
          <a:xfrm>
            <a:off x="4648200" y="7924800"/>
            <a:ext cx="381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048" name="Line 976"/>
          <p:cNvSpPr>
            <a:spLocks noChangeShapeType="1"/>
          </p:cNvSpPr>
          <p:nvPr/>
        </p:nvSpPr>
        <p:spPr bwMode="auto">
          <a:xfrm flipV="1">
            <a:off x="6324600" y="6324600"/>
            <a:ext cx="152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4049" name="Text Box 977"/>
          <p:cNvSpPr txBox="1">
            <a:spLocks noChangeArrowheads="1"/>
          </p:cNvSpPr>
          <p:nvPr/>
        </p:nvSpPr>
        <p:spPr bwMode="auto">
          <a:xfrm>
            <a:off x="6375400" y="6064250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s-ES_tradnl" sz="1600"/>
              <a:t>N</a:t>
            </a:r>
            <a:endParaRPr lang="es-ES" sz="1600"/>
          </a:p>
        </p:txBody>
      </p:sp>
      <p:sp>
        <p:nvSpPr>
          <p:cNvPr id="4051" name="Text Box 979"/>
          <p:cNvSpPr txBox="1">
            <a:spLocks noChangeArrowheads="1"/>
          </p:cNvSpPr>
          <p:nvPr/>
        </p:nvSpPr>
        <p:spPr bwMode="auto">
          <a:xfrm>
            <a:off x="1646238" y="6048375"/>
            <a:ext cx="241300" cy="214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s-ES_tradnl" sz="800"/>
              <a:t>  </a:t>
            </a:r>
            <a:endParaRPr lang="es-ES" sz="800"/>
          </a:p>
        </p:txBody>
      </p:sp>
      <p:sp>
        <p:nvSpPr>
          <p:cNvPr id="4091" name="Text Box 1019"/>
          <p:cNvSpPr txBox="1">
            <a:spLocks noChangeArrowheads="1"/>
          </p:cNvSpPr>
          <p:nvPr/>
        </p:nvSpPr>
        <p:spPr bwMode="auto">
          <a:xfrm>
            <a:off x="4403725" y="5715000"/>
            <a:ext cx="241300" cy="214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s-ES_tradnl" sz="800"/>
              <a:t>  </a:t>
            </a:r>
            <a:endParaRPr lang="es-ES" b="0"/>
          </a:p>
        </p:txBody>
      </p:sp>
      <p:sp>
        <p:nvSpPr>
          <p:cNvPr id="9217" name="Text Box 1025"/>
          <p:cNvSpPr txBox="1">
            <a:spLocks noChangeArrowheads="1"/>
          </p:cNvSpPr>
          <p:nvPr/>
        </p:nvSpPr>
        <p:spPr bwMode="auto">
          <a:xfrm>
            <a:off x="212725" y="6248400"/>
            <a:ext cx="184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endParaRPr lang="es-ES_tradnl" sz="1000"/>
          </a:p>
          <a:p>
            <a:pPr defTabSz="762000"/>
            <a:endParaRPr lang="es-ES" sz="1000" i="1"/>
          </a:p>
        </p:txBody>
      </p:sp>
      <p:sp>
        <p:nvSpPr>
          <p:cNvPr id="9239" name="Text Box 1047"/>
          <p:cNvSpPr txBox="1">
            <a:spLocks noChangeArrowheads="1"/>
          </p:cNvSpPr>
          <p:nvPr/>
        </p:nvSpPr>
        <p:spPr bwMode="auto">
          <a:xfrm>
            <a:off x="1736725" y="2814638"/>
            <a:ext cx="18415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endParaRPr lang="es-ES"/>
          </a:p>
        </p:txBody>
      </p:sp>
      <p:sp>
        <p:nvSpPr>
          <p:cNvPr id="9251" name="Rectangle 1059"/>
          <p:cNvSpPr>
            <a:spLocks noChangeArrowheads="1"/>
          </p:cNvSpPr>
          <p:nvPr/>
        </p:nvSpPr>
        <p:spPr bwMode="auto">
          <a:xfrm>
            <a:off x="5424488" y="7162800"/>
            <a:ext cx="381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52" name="Rectangle 1060"/>
          <p:cNvSpPr>
            <a:spLocks noChangeArrowheads="1"/>
          </p:cNvSpPr>
          <p:nvPr/>
        </p:nvSpPr>
        <p:spPr bwMode="auto">
          <a:xfrm>
            <a:off x="4648200" y="7162800"/>
            <a:ext cx="381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53" name="Rectangle 1061"/>
          <p:cNvSpPr>
            <a:spLocks noChangeArrowheads="1"/>
          </p:cNvSpPr>
          <p:nvPr/>
        </p:nvSpPr>
        <p:spPr bwMode="auto">
          <a:xfrm>
            <a:off x="6172200" y="6362700"/>
            <a:ext cx="381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57" name="Rectangle 1065"/>
          <p:cNvSpPr>
            <a:spLocks noChangeArrowheads="1"/>
          </p:cNvSpPr>
          <p:nvPr/>
        </p:nvSpPr>
        <p:spPr bwMode="auto">
          <a:xfrm>
            <a:off x="3517900" y="1536700"/>
            <a:ext cx="139700" cy="1397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80" name="Text Box 1088"/>
          <p:cNvSpPr txBox="1">
            <a:spLocks noChangeArrowheads="1"/>
          </p:cNvSpPr>
          <p:nvPr/>
        </p:nvSpPr>
        <p:spPr bwMode="auto">
          <a:xfrm>
            <a:off x="4556125" y="223838"/>
            <a:ext cx="71120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s-ES_tradnl"/>
              <a:t>Exclusiva</a:t>
            </a:r>
            <a:endParaRPr lang="es-ES"/>
          </a:p>
        </p:txBody>
      </p:sp>
      <p:sp>
        <p:nvSpPr>
          <p:cNvPr id="9281" name="Text Box 1089"/>
          <p:cNvSpPr txBox="1">
            <a:spLocks noChangeArrowheads="1"/>
          </p:cNvSpPr>
          <p:nvPr/>
        </p:nvSpPr>
        <p:spPr bwMode="auto">
          <a:xfrm>
            <a:off x="5622925" y="223838"/>
            <a:ext cx="57785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s-ES_tradnl"/>
              <a:t>Opción</a:t>
            </a:r>
            <a:endParaRPr lang="es-ES"/>
          </a:p>
        </p:txBody>
      </p:sp>
      <p:sp>
        <p:nvSpPr>
          <p:cNvPr id="9283" name="Oval 1091"/>
          <p:cNvSpPr>
            <a:spLocks noChangeArrowheads="1"/>
          </p:cNvSpPr>
          <p:nvPr/>
        </p:nvSpPr>
        <p:spPr bwMode="auto">
          <a:xfrm>
            <a:off x="5334000" y="228600"/>
            <a:ext cx="228600" cy="152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84" name="Oval 1092"/>
          <p:cNvSpPr>
            <a:spLocks noChangeArrowheads="1"/>
          </p:cNvSpPr>
          <p:nvPr/>
        </p:nvSpPr>
        <p:spPr bwMode="auto">
          <a:xfrm>
            <a:off x="6248400" y="228600"/>
            <a:ext cx="228600" cy="152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85" name="Rectangle 1093"/>
          <p:cNvSpPr>
            <a:spLocks noChangeArrowheads="1"/>
          </p:cNvSpPr>
          <p:nvPr/>
        </p:nvSpPr>
        <p:spPr bwMode="auto">
          <a:xfrm>
            <a:off x="6172200" y="7926388"/>
            <a:ext cx="381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86" name="Rectangle 1094"/>
          <p:cNvSpPr>
            <a:spLocks noChangeArrowheads="1"/>
          </p:cNvSpPr>
          <p:nvPr/>
        </p:nvSpPr>
        <p:spPr bwMode="auto">
          <a:xfrm>
            <a:off x="5424488" y="7924800"/>
            <a:ext cx="381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88" name="Text Box 1096"/>
          <p:cNvSpPr txBox="1">
            <a:spLocks noChangeArrowheads="1"/>
          </p:cNvSpPr>
          <p:nvPr/>
        </p:nvSpPr>
        <p:spPr bwMode="auto">
          <a:xfrm>
            <a:off x="44450" y="5867400"/>
            <a:ext cx="1519968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s-ES_tradnl" sz="800" i="1" u="sng" dirty="0"/>
              <a:t>CONDICIONES DE </a:t>
            </a:r>
            <a:r>
              <a:rPr lang="es-ES_tradnl" sz="800" i="1" u="sng" dirty="0" smtClean="0"/>
              <a:t>VENTA</a:t>
            </a:r>
            <a:r>
              <a:rPr lang="es-ES_tradnl" sz="800" u="sng" dirty="0"/>
              <a:t>: </a:t>
            </a:r>
            <a:endParaRPr lang="es-ES" sz="800" u="sng" dirty="0"/>
          </a:p>
        </p:txBody>
      </p:sp>
      <p:sp>
        <p:nvSpPr>
          <p:cNvPr id="9289" name="Text Box 1097"/>
          <p:cNvSpPr txBox="1">
            <a:spLocks noChangeArrowheads="1"/>
          </p:cNvSpPr>
          <p:nvPr/>
        </p:nvSpPr>
        <p:spPr bwMode="auto">
          <a:xfrm>
            <a:off x="136525" y="6477000"/>
            <a:ext cx="87630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s-ES_tradnl" i="1" u="sng"/>
              <a:t>Descripción:</a:t>
            </a:r>
            <a:endParaRPr lang="es-ES" i="1" u="sng"/>
          </a:p>
        </p:txBody>
      </p:sp>
      <p:sp>
        <p:nvSpPr>
          <p:cNvPr id="9290" name="Text Box 1098"/>
          <p:cNvSpPr txBox="1">
            <a:spLocks noChangeArrowheads="1"/>
          </p:cNvSpPr>
          <p:nvPr/>
        </p:nvSpPr>
        <p:spPr bwMode="auto">
          <a:xfrm>
            <a:off x="152400" y="772795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s-ES_tradnl" i="1" u="sng"/>
              <a:t>Equipo:</a:t>
            </a:r>
            <a:endParaRPr lang="es-ES" i="1" u="sng"/>
          </a:p>
        </p:txBody>
      </p:sp>
      <p:sp>
        <p:nvSpPr>
          <p:cNvPr id="9291" name="Rectangle 1099"/>
          <p:cNvSpPr>
            <a:spLocks noChangeArrowheads="1"/>
          </p:cNvSpPr>
          <p:nvPr/>
        </p:nvSpPr>
        <p:spPr bwMode="auto">
          <a:xfrm>
            <a:off x="6178550" y="1066800"/>
            <a:ext cx="139700" cy="1397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92" name="Rectangle 1100"/>
          <p:cNvSpPr>
            <a:spLocks noChangeArrowheads="1"/>
          </p:cNvSpPr>
          <p:nvPr/>
        </p:nvSpPr>
        <p:spPr bwMode="auto">
          <a:xfrm>
            <a:off x="6184900" y="1219200"/>
            <a:ext cx="139700" cy="1397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93" name="Rectangle 1101"/>
          <p:cNvSpPr>
            <a:spLocks noChangeArrowheads="1"/>
          </p:cNvSpPr>
          <p:nvPr/>
        </p:nvSpPr>
        <p:spPr bwMode="auto">
          <a:xfrm>
            <a:off x="6184900" y="1371600"/>
            <a:ext cx="139700" cy="1397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95" name="AutoShape 1103"/>
          <p:cNvSpPr>
            <a:spLocks/>
          </p:cNvSpPr>
          <p:nvPr/>
        </p:nvSpPr>
        <p:spPr bwMode="auto">
          <a:xfrm>
            <a:off x="5105400" y="1143000"/>
            <a:ext cx="76200" cy="457200"/>
          </a:xfrm>
          <a:prstGeom prst="leftBrace">
            <a:avLst>
              <a:gd name="adj1" fmla="val 50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316" name="Rectangle 1124"/>
          <p:cNvSpPr>
            <a:spLocks noChangeArrowheads="1"/>
          </p:cNvSpPr>
          <p:nvPr/>
        </p:nvSpPr>
        <p:spPr bwMode="auto">
          <a:xfrm>
            <a:off x="4005263" y="7164388"/>
            <a:ext cx="360362" cy="576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6603</TotalTime>
  <Words>86</Words>
  <Application>Microsoft Office PowerPoint</Application>
  <PresentationFormat>Presentación en pantalla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predeterminado</vt:lpstr>
      <vt:lpstr>Villa´s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Profit</dc:title>
  <dc:creator>Usuario de Intel Pentium 100M</dc:creator>
  <cp:lastModifiedBy>Paty_V</cp:lastModifiedBy>
  <cp:revision>166</cp:revision>
  <cp:lastPrinted>1999-09-10T00:43:47Z</cp:lastPrinted>
  <dcterms:created xsi:type="dcterms:W3CDTF">1997-09-03T20:30:30Z</dcterms:created>
  <dcterms:modified xsi:type="dcterms:W3CDTF">2013-03-13T01:41:27Z</dcterms:modified>
</cp:coreProperties>
</file>