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1000125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686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 autoAdjust="0"/>
  </p:normalViewPr>
  <p:slideViewPr>
    <p:cSldViewPr>
      <p:cViewPr>
        <p:scale>
          <a:sx n="100" d="100"/>
          <a:sy n="100" d="100"/>
        </p:scale>
        <p:origin x="-1056" y="2534"/>
      </p:cViewPr>
      <p:guideLst>
        <p:guide orient="horz" pos="3696"/>
        <p:guide orient="horz" pos="1728"/>
        <p:guide pos="1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0075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Univers Condensed" pitchFamily="34" charset="0"/>
              </a:defRPr>
            </a:lvl1pPr>
          </a:lstStyle>
          <a:p>
            <a:endParaRPr lang="es-E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9490075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02" tIns="47901" rIns="95802" bIns="47901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Univers Condensed" pitchFamily="34" charset="0"/>
              </a:defRPr>
            </a:lvl1pPr>
          </a:lstStyle>
          <a:p>
            <a:fld id="{9F77E3AB-E78F-49E1-9755-9F4D1668B0A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0"/>
            <a:ext cx="3657600" cy="5334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s-ES_tradnl" sz="3200" dirty="0" err="1" smtClean="0"/>
              <a:t>Villa´s</a:t>
            </a:r>
            <a:endParaRPr lang="es-ES_tradnl" sz="3200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65100" y="88900"/>
            <a:ext cx="6527800" cy="43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533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Ubicación:</a:t>
            </a:r>
            <a:r>
              <a:rPr lang="es-ES_tradnl" sz="1400">
                <a:latin typeface="Times New Roman" pitchFamily="18" charset="0"/>
              </a:rPr>
              <a:t>                   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219200" y="762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810000" y="76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67200" y="533400"/>
            <a:ext cx="9906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 dirty="0"/>
              <a:t>RENTA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0" y="533400"/>
            <a:ext cx="152400" cy="152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67200" y="669925"/>
            <a:ext cx="9144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dirty="0"/>
              <a:t>VENTA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334000" y="685800"/>
            <a:ext cx="152400" cy="1524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057400" y="6858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calle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28600" y="8382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Fraccionamiento:   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371600" y="1066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886200" y="11430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Para  Mostrar</a:t>
            </a:r>
            <a:r>
              <a:rPr lang="es-ES_tradnl" sz="1400"/>
              <a:t>: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181600" y="10668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llaves oficina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5181600" y="1219200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Ir directamente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181600" y="13716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Hacer cita</a:t>
            </a:r>
            <a:endParaRPr lang="es-ES_tradnl" sz="1000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038600" y="196532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 dirty="0"/>
              <a:t>Teléfono:               </a:t>
            </a:r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4800600" y="2133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28600" y="1143000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200"/>
              <a:t>Tipo de Inmueble</a:t>
            </a:r>
            <a:r>
              <a:rPr lang="es-ES_tradnl" sz="1400"/>
              <a:t>: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1981200" y="1689100"/>
            <a:ext cx="139700" cy="1397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511550" y="18415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1981200" y="18288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2362200" y="1828800"/>
            <a:ext cx="9906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 dirty="0"/>
              <a:t>Casa </a:t>
            </a:r>
            <a:r>
              <a:rPr lang="es-ES_tradnl" sz="1000" b="0" dirty="0" err="1"/>
              <a:t>Habit</a:t>
            </a:r>
            <a:r>
              <a:rPr lang="es-ES_tradnl" sz="1000" b="0" dirty="0"/>
              <a:t>.</a:t>
            </a: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2362200" y="1660525"/>
            <a:ext cx="1219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Departamento</a:t>
            </a: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2362200" y="1508125"/>
            <a:ext cx="1447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Terreno Habit.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1981200" y="1981200"/>
            <a:ext cx="139700" cy="1397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2286000" y="76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4572000" y="76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304800" y="2209800"/>
            <a:ext cx="6248400" cy="2876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2819400" y="50292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Vista frontal del Inmueble</a:t>
            </a:r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228600" y="5148263"/>
            <a:ext cx="137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Fecha de Ingreso:</a:t>
            </a: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3048000" y="5191125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Ingresador:</a:t>
            </a: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228600" y="5364163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/>
              <a:t>Sup. Terreno:</a:t>
            </a: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1700213" y="529272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1676400" y="5715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3511550" y="16891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2152650" y="5608638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es-ES_tradnl" sz="1200" b="0"/>
              <a:t>  </a:t>
            </a:r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auto">
          <a:xfrm>
            <a:off x="4800600" y="198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3048000" y="5407025"/>
            <a:ext cx="13716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1000" b="0" dirty="0"/>
              <a:t>Precio de </a:t>
            </a:r>
            <a:r>
              <a:rPr lang="es-ES_tradnl" sz="1000" b="0" dirty="0" smtClean="0"/>
              <a:t>Venta</a:t>
            </a:r>
            <a:r>
              <a:rPr lang="es-ES_tradnl" sz="1000" b="0" dirty="0"/>
              <a:t>:         </a:t>
            </a:r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1676400" y="550862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auto">
          <a:xfrm>
            <a:off x="4038600" y="1660525"/>
            <a:ext cx="895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/>
              <a:t>Propietario:</a:t>
            </a:r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4267200" y="822325"/>
            <a:ext cx="979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AMUEBLADO</a:t>
            </a: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5334000" y="838200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4800600" y="1828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3048000" y="5699125"/>
            <a:ext cx="137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s-ES_tradnl" sz="1000" b="0"/>
              <a:t>Edad:</a:t>
            </a:r>
            <a:endParaRPr lang="es-ES_tradnl" sz="800" b="0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auto">
          <a:xfrm>
            <a:off x="4419600" y="6019800"/>
            <a:ext cx="1757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s-ES_tradnl" sz="1000"/>
              <a:t>CROQUIS DE UBICACION</a:t>
            </a:r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3511550" y="19812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1" name="Line 89"/>
          <p:cNvSpPr>
            <a:spLocks noChangeShapeType="1"/>
          </p:cNvSpPr>
          <p:nvPr/>
        </p:nvSpPr>
        <p:spPr bwMode="auto">
          <a:xfrm>
            <a:off x="4495800" y="5867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2" name="Line 90"/>
          <p:cNvSpPr>
            <a:spLocks noChangeShapeType="1"/>
          </p:cNvSpPr>
          <p:nvPr/>
        </p:nvSpPr>
        <p:spPr bwMode="auto">
          <a:xfrm>
            <a:off x="4495800" y="5580063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3" name="Line 91"/>
          <p:cNvSpPr>
            <a:spLocks noChangeShapeType="1"/>
          </p:cNvSpPr>
          <p:nvPr/>
        </p:nvSpPr>
        <p:spPr bwMode="auto">
          <a:xfrm flipV="1">
            <a:off x="4495800" y="5364163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165" name="Rectangle 93"/>
          <p:cNvSpPr>
            <a:spLocks noChangeArrowheads="1"/>
          </p:cNvSpPr>
          <p:nvPr/>
        </p:nvSpPr>
        <p:spPr bwMode="auto">
          <a:xfrm>
            <a:off x="4038600" y="1812925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Domicilio:</a:t>
            </a:r>
          </a:p>
        </p:txBody>
      </p:sp>
      <p:sp>
        <p:nvSpPr>
          <p:cNvPr id="3172" name="Rectangle 100"/>
          <p:cNvSpPr>
            <a:spLocks noChangeArrowheads="1"/>
          </p:cNvSpPr>
          <p:nvPr/>
        </p:nvSpPr>
        <p:spPr bwMode="auto">
          <a:xfrm>
            <a:off x="228600" y="1508125"/>
            <a:ext cx="1233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Terreno Comercial</a:t>
            </a:r>
          </a:p>
        </p:txBody>
      </p:sp>
      <p:sp>
        <p:nvSpPr>
          <p:cNvPr id="3173" name="Rectangle 101"/>
          <p:cNvSpPr>
            <a:spLocks noChangeArrowheads="1"/>
          </p:cNvSpPr>
          <p:nvPr/>
        </p:nvSpPr>
        <p:spPr bwMode="auto">
          <a:xfrm>
            <a:off x="228600" y="1660525"/>
            <a:ext cx="1092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Local Comercial</a:t>
            </a:r>
          </a:p>
        </p:txBody>
      </p:sp>
      <p:sp>
        <p:nvSpPr>
          <p:cNvPr id="3174" name="Rectangle 102"/>
          <p:cNvSpPr>
            <a:spLocks noChangeArrowheads="1"/>
          </p:cNvSpPr>
          <p:nvPr/>
        </p:nvSpPr>
        <p:spPr bwMode="auto">
          <a:xfrm>
            <a:off x="228600" y="1812925"/>
            <a:ext cx="6175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s-ES_tradnl" sz="1000" b="0"/>
              <a:t>Bodega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228600" y="1965325"/>
            <a:ext cx="430213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Otro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212725" y="5546725"/>
            <a:ext cx="125095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Sup. Construcción:</a:t>
            </a:r>
            <a:endParaRPr lang="es-ES_tradnl" b="0"/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2362200" y="1971675"/>
            <a:ext cx="563563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 b="0"/>
              <a:t>Granja</a:t>
            </a:r>
          </a:p>
        </p:txBody>
      </p:sp>
      <p:sp>
        <p:nvSpPr>
          <p:cNvPr id="3417" name="Text Box 345"/>
          <p:cNvSpPr txBox="1">
            <a:spLocks noChangeArrowheads="1"/>
          </p:cNvSpPr>
          <p:nvPr/>
        </p:nvSpPr>
        <p:spPr bwMode="auto">
          <a:xfrm rot="-5370723">
            <a:off x="6489701" y="8683625"/>
            <a:ext cx="336550" cy="92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eaVert" wrap="none">
            <a:spAutoFit/>
          </a:bodyPr>
          <a:lstStyle/>
          <a:p>
            <a:pPr defTabSz="762000"/>
            <a:endParaRPr lang="es-ES" sz="1000"/>
          </a:p>
        </p:txBody>
      </p:sp>
      <p:sp>
        <p:nvSpPr>
          <p:cNvPr id="3441" name="Text Box 369"/>
          <p:cNvSpPr txBox="1">
            <a:spLocks noChangeArrowheads="1"/>
          </p:cNvSpPr>
          <p:nvPr/>
        </p:nvSpPr>
        <p:spPr bwMode="auto">
          <a:xfrm>
            <a:off x="-381000" y="7239000"/>
            <a:ext cx="322262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defTabSz="762000"/>
            <a:r>
              <a:rPr lang="es-ES_tradnl" sz="1000"/>
              <a:t> </a:t>
            </a:r>
          </a:p>
        </p:txBody>
      </p:sp>
      <p:sp>
        <p:nvSpPr>
          <p:cNvPr id="3646" name="Text Box 574"/>
          <p:cNvSpPr txBox="1">
            <a:spLocks noChangeArrowheads="1"/>
          </p:cNvSpPr>
          <p:nvPr/>
        </p:nvSpPr>
        <p:spPr bwMode="auto">
          <a:xfrm>
            <a:off x="4784725" y="1957388"/>
            <a:ext cx="2190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000"/>
              <a:t> </a:t>
            </a:r>
          </a:p>
        </p:txBody>
      </p:sp>
      <p:sp>
        <p:nvSpPr>
          <p:cNvPr id="3843" name="Text Box 771"/>
          <p:cNvSpPr txBox="1">
            <a:spLocks noChangeArrowheads="1"/>
          </p:cNvSpPr>
          <p:nvPr/>
        </p:nvSpPr>
        <p:spPr bwMode="auto">
          <a:xfrm>
            <a:off x="1371600" y="852488"/>
            <a:ext cx="25908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defTabSz="762000"/>
            <a:r>
              <a:rPr lang="es-ES_tradnl" sz="800"/>
              <a:t>                 </a:t>
            </a:r>
            <a:endParaRPr lang="es-ES_tradnl" sz="1000"/>
          </a:p>
          <a:p>
            <a:pPr defTabSz="762000"/>
            <a:endParaRPr lang="es-ES" sz="1000"/>
          </a:p>
        </p:txBody>
      </p:sp>
      <p:sp>
        <p:nvSpPr>
          <p:cNvPr id="3923" name="Rectangle 851"/>
          <p:cNvSpPr>
            <a:spLocks noChangeArrowheads="1"/>
          </p:cNvSpPr>
          <p:nvPr/>
        </p:nvSpPr>
        <p:spPr bwMode="auto">
          <a:xfrm>
            <a:off x="1981200" y="15367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928" name="Rectangle 856"/>
          <p:cNvSpPr>
            <a:spLocks noChangeArrowheads="1"/>
          </p:cNvSpPr>
          <p:nvPr/>
        </p:nvSpPr>
        <p:spPr bwMode="auto">
          <a:xfrm>
            <a:off x="3657600" y="6248400"/>
            <a:ext cx="3048000" cy="2355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18" name="Text Box 946"/>
          <p:cNvSpPr txBox="1">
            <a:spLocks noChangeArrowheads="1"/>
          </p:cNvSpPr>
          <p:nvPr/>
        </p:nvSpPr>
        <p:spPr bwMode="auto">
          <a:xfrm>
            <a:off x="3733800" y="7315200"/>
            <a:ext cx="18415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" sz="800"/>
          </a:p>
        </p:txBody>
      </p:sp>
      <p:sp>
        <p:nvSpPr>
          <p:cNvPr id="4027" name="Rectangle 955"/>
          <p:cNvSpPr>
            <a:spLocks noChangeArrowheads="1"/>
          </p:cNvSpPr>
          <p:nvPr/>
        </p:nvSpPr>
        <p:spPr bwMode="auto">
          <a:xfrm>
            <a:off x="3962400" y="6400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28" name="Rectangle 956"/>
          <p:cNvSpPr>
            <a:spLocks noChangeArrowheads="1"/>
          </p:cNvSpPr>
          <p:nvPr/>
        </p:nvSpPr>
        <p:spPr bwMode="auto">
          <a:xfrm>
            <a:off x="4648200" y="6400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32" name="Rectangle 960"/>
          <p:cNvSpPr>
            <a:spLocks noChangeArrowheads="1"/>
          </p:cNvSpPr>
          <p:nvPr/>
        </p:nvSpPr>
        <p:spPr bwMode="auto">
          <a:xfrm>
            <a:off x="6172200" y="7162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33" name="Rectangle 961"/>
          <p:cNvSpPr>
            <a:spLocks noChangeArrowheads="1"/>
          </p:cNvSpPr>
          <p:nvPr/>
        </p:nvSpPr>
        <p:spPr bwMode="auto">
          <a:xfrm>
            <a:off x="5424488" y="6400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35" name="Rectangle 963"/>
          <p:cNvSpPr>
            <a:spLocks noChangeArrowheads="1"/>
          </p:cNvSpPr>
          <p:nvPr/>
        </p:nvSpPr>
        <p:spPr bwMode="auto">
          <a:xfrm>
            <a:off x="3962400" y="7924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36" name="Rectangle 964"/>
          <p:cNvSpPr>
            <a:spLocks noChangeArrowheads="1"/>
          </p:cNvSpPr>
          <p:nvPr/>
        </p:nvSpPr>
        <p:spPr bwMode="auto">
          <a:xfrm>
            <a:off x="4648200" y="7924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48" name="Line 976"/>
          <p:cNvSpPr>
            <a:spLocks noChangeShapeType="1"/>
          </p:cNvSpPr>
          <p:nvPr/>
        </p:nvSpPr>
        <p:spPr bwMode="auto">
          <a:xfrm flipV="1">
            <a:off x="6324600" y="6324600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049" name="Text Box 977"/>
          <p:cNvSpPr txBox="1">
            <a:spLocks noChangeArrowheads="1"/>
          </p:cNvSpPr>
          <p:nvPr/>
        </p:nvSpPr>
        <p:spPr bwMode="auto">
          <a:xfrm>
            <a:off x="6375400" y="60642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1600"/>
              <a:t>N</a:t>
            </a:r>
            <a:endParaRPr lang="es-ES" sz="1600"/>
          </a:p>
        </p:txBody>
      </p:sp>
      <p:sp>
        <p:nvSpPr>
          <p:cNvPr id="4051" name="Text Box 979"/>
          <p:cNvSpPr txBox="1">
            <a:spLocks noChangeArrowheads="1"/>
          </p:cNvSpPr>
          <p:nvPr/>
        </p:nvSpPr>
        <p:spPr bwMode="auto">
          <a:xfrm>
            <a:off x="1646238" y="6048375"/>
            <a:ext cx="24130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/>
              <a:t>  </a:t>
            </a:r>
            <a:endParaRPr lang="es-ES" sz="800"/>
          </a:p>
        </p:txBody>
      </p:sp>
      <p:sp>
        <p:nvSpPr>
          <p:cNvPr id="4091" name="Text Box 1019"/>
          <p:cNvSpPr txBox="1">
            <a:spLocks noChangeArrowheads="1"/>
          </p:cNvSpPr>
          <p:nvPr/>
        </p:nvSpPr>
        <p:spPr bwMode="auto">
          <a:xfrm>
            <a:off x="4403725" y="5715000"/>
            <a:ext cx="241300" cy="21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/>
              <a:t>  </a:t>
            </a:r>
            <a:endParaRPr lang="es-ES" b="0"/>
          </a:p>
        </p:txBody>
      </p:sp>
      <p:sp>
        <p:nvSpPr>
          <p:cNvPr id="9217" name="Text Box 1025"/>
          <p:cNvSpPr txBox="1">
            <a:spLocks noChangeArrowheads="1"/>
          </p:cNvSpPr>
          <p:nvPr/>
        </p:nvSpPr>
        <p:spPr bwMode="auto">
          <a:xfrm>
            <a:off x="212725" y="6248400"/>
            <a:ext cx="184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_tradnl" sz="1000"/>
          </a:p>
          <a:p>
            <a:pPr defTabSz="762000"/>
            <a:endParaRPr lang="es-ES" sz="1000" i="1"/>
          </a:p>
        </p:txBody>
      </p:sp>
      <p:sp>
        <p:nvSpPr>
          <p:cNvPr id="9239" name="Text Box 1047"/>
          <p:cNvSpPr txBox="1">
            <a:spLocks noChangeArrowheads="1"/>
          </p:cNvSpPr>
          <p:nvPr/>
        </p:nvSpPr>
        <p:spPr bwMode="auto">
          <a:xfrm>
            <a:off x="1736725" y="2814638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s-ES"/>
          </a:p>
        </p:txBody>
      </p:sp>
      <p:sp>
        <p:nvSpPr>
          <p:cNvPr id="9251" name="Rectangle 1059"/>
          <p:cNvSpPr>
            <a:spLocks noChangeArrowheads="1"/>
          </p:cNvSpPr>
          <p:nvPr/>
        </p:nvSpPr>
        <p:spPr bwMode="auto">
          <a:xfrm>
            <a:off x="5424488" y="7162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52" name="Rectangle 1060"/>
          <p:cNvSpPr>
            <a:spLocks noChangeArrowheads="1"/>
          </p:cNvSpPr>
          <p:nvPr/>
        </p:nvSpPr>
        <p:spPr bwMode="auto">
          <a:xfrm>
            <a:off x="4648200" y="7162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53" name="Rectangle 1061"/>
          <p:cNvSpPr>
            <a:spLocks noChangeArrowheads="1"/>
          </p:cNvSpPr>
          <p:nvPr/>
        </p:nvSpPr>
        <p:spPr bwMode="auto">
          <a:xfrm>
            <a:off x="6172200" y="63627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57" name="Rectangle 1065"/>
          <p:cNvSpPr>
            <a:spLocks noChangeArrowheads="1"/>
          </p:cNvSpPr>
          <p:nvPr/>
        </p:nvSpPr>
        <p:spPr bwMode="auto">
          <a:xfrm>
            <a:off x="3517900" y="15367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0" name="Text Box 1088"/>
          <p:cNvSpPr txBox="1">
            <a:spLocks noChangeArrowheads="1"/>
          </p:cNvSpPr>
          <p:nvPr/>
        </p:nvSpPr>
        <p:spPr bwMode="auto">
          <a:xfrm>
            <a:off x="4556125" y="223838"/>
            <a:ext cx="7112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/>
              <a:t>Exclusiva</a:t>
            </a:r>
            <a:endParaRPr lang="es-ES"/>
          </a:p>
        </p:txBody>
      </p:sp>
      <p:sp>
        <p:nvSpPr>
          <p:cNvPr id="9281" name="Text Box 1089"/>
          <p:cNvSpPr txBox="1">
            <a:spLocks noChangeArrowheads="1"/>
          </p:cNvSpPr>
          <p:nvPr/>
        </p:nvSpPr>
        <p:spPr bwMode="auto">
          <a:xfrm>
            <a:off x="5622925" y="223838"/>
            <a:ext cx="5778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/>
              <a:t>Opción</a:t>
            </a:r>
            <a:endParaRPr lang="es-ES"/>
          </a:p>
        </p:txBody>
      </p:sp>
      <p:sp>
        <p:nvSpPr>
          <p:cNvPr id="9283" name="Oval 1091"/>
          <p:cNvSpPr>
            <a:spLocks noChangeArrowheads="1"/>
          </p:cNvSpPr>
          <p:nvPr/>
        </p:nvSpPr>
        <p:spPr bwMode="auto">
          <a:xfrm>
            <a:off x="5334000" y="228600"/>
            <a:ext cx="2286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4" name="Oval 1092"/>
          <p:cNvSpPr>
            <a:spLocks noChangeArrowheads="1"/>
          </p:cNvSpPr>
          <p:nvPr/>
        </p:nvSpPr>
        <p:spPr bwMode="auto">
          <a:xfrm>
            <a:off x="6248400" y="228600"/>
            <a:ext cx="2286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5" name="Rectangle 1093"/>
          <p:cNvSpPr>
            <a:spLocks noChangeArrowheads="1"/>
          </p:cNvSpPr>
          <p:nvPr/>
        </p:nvSpPr>
        <p:spPr bwMode="auto">
          <a:xfrm>
            <a:off x="6172200" y="7926388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6" name="Rectangle 1094"/>
          <p:cNvSpPr>
            <a:spLocks noChangeArrowheads="1"/>
          </p:cNvSpPr>
          <p:nvPr/>
        </p:nvSpPr>
        <p:spPr bwMode="auto">
          <a:xfrm>
            <a:off x="5424488" y="7924800"/>
            <a:ext cx="381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8" name="Text Box 1096"/>
          <p:cNvSpPr txBox="1">
            <a:spLocks noChangeArrowheads="1"/>
          </p:cNvSpPr>
          <p:nvPr/>
        </p:nvSpPr>
        <p:spPr bwMode="auto">
          <a:xfrm>
            <a:off x="44450" y="5867400"/>
            <a:ext cx="1519968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sz="800" i="1" u="sng" dirty="0"/>
              <a:t>CONDICIONES DE </a:t>
            </a:r>
            <a:r>
              <a:rPr lang="es-ES_tradnl" sz="800" i="1" u="sng" dirty="0" smtClean="0"/>
              <a:t>VENTA</a:t>
            </a:r>
            <a:r>
              <a:rPr lang="es-ES_tradnl" sz="800" u="sng" dirty="0"/>
              <a:t>: </a:t>
            </a:r>
            <a:endParaRPr lang="es-ES" sz="800" u="sng" dirty="0"/>
          </a:p>
        </p:txBody>
      </p:sp>
      <p:sp>
        <p:nvSpPr>
          <p:cNvPr id="9289" name="Text Box 1097"/>
          <p:cNvSpPr txBox="1">
            <a:spLocks noChangeArrowheads="1"/>
          </p:cNvSpPr>
          <p:nvPr/>
        </p:nvSpPr>
        <p:spPr bwMode="auto">
          <a:xfrm>
            <a:off x="136525" y="6477000"/>
            <a:ext cx="8763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i="1" u="sng"/>
              <a:t>Descripción:</a:t>
            </a:r>
            <a:endParaRPr lang="es-ES" i="1" u="sng"/>
          </a:p>
        </p:txBody>
      </p:sp>
      <p:sp>
        <p:nvSpPr>
          <p:cNvPr id="9290" name="Text Box 1098"/>
          <p:cNvSpPr txBox="1">
            <a:spLocks noChangeArrowheads="1"/>
          </p:cNvSpPr>
          <p:nvPr/>
        </p:nvSpPr>
        <p:spPr bwMode="auto">
          <a:xfrm>
            <a:off x="152400" y="772795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r>
              <a:rPr lang="es-ES_tradnl" i="1" u="sng"/>
              <a:t>Equipo:</a:t>
            </a:r>
            <a:endParaRPr lang="es-ES" i="1" u="sng"/>
          </a:p>
        </p:txBody>
      </p:sp>
      <p:sp>
        <p:nvSpPr>
          <p:cNvPr id="9291" name="Rectangle 1099"/>
          <p:cNvSpPr>
            <a:spLocks noChangeArrowheads="1"/>
          </p:cNvSpPr>
          <p:nvPr/>
        </p:nvSpPr>
        <p:spPr bwMode="auto">
          <a:xfrm>
            <a:off x="6178550" y="10668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2" name="Rectangle 1100"/>
          <p:cNvSpPr>
            <a:spLocks noChangeArrowheads="1"/>
          </p:cNvSpPr>
          <p:nvPr/>
        </p:nvSpPr>
        <p:spPr bwMode="auto">
          <a:xfrm>
            <a:off x="6184900" y="12192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3" name="Rectangle 1101"/>
          <p:cNvSpPr>
            <a:spLocks noChangeArrowheads="1"/>
          </p:cNvSpPr>
          <p:nvPr/>
        </p:nvSpPr>
        <p:spPr bwMode="auto">
          <a:xfrm>
            <a:off x="6184900" y="1371600"/>
            <a:ext cx="139700" cy="139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5" name="AutoShape 1103"/>
          <p:cNvSpPr>
            <a:spLocks/>
          </p:cNvSpPr>
          <p:nvPr/>
        </p:nvSpPr>
        <p:spPr bwMode="auto">
          <a:xfrm>
            <a:off x="5105400" y="11430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16" name="Rectangle 1124"/>
          <p:cNvSpPr>
            <a:spLocks noChangeArrowheads="1"/>
          </p:cNvSpPr>
          <p:nvPr/>
        </p:nvSpPr>
        <p:spPr bwMode="auto">
          <a:xfrm>
            <a:off x="4005263" y="7164388"/>
            <a:ext cx="360362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6603</TotalTime>
  <Words>86</Words>
  <Application>Microsoft Office PowerPoint</Application>
  <PresentationFormat>Presentación en pantalla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Villa´s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</dc:title>
  <dc:creator>Usuario de Intel Pentium 100M</dc:creator>
  <cp:lastModifiedBy>Paty_V</cp:lastModifiedBy>
  <cp:revision>166</cp:revision>
  <cp:lastPrinted>1999-09-10T00:43:47Z</cp:lastPrinted>
  <dcterms:created xsi:type="dcterms:W3CDTF">1997-09-03T20:30:30Z</dcterms:created>
  <dcterms:modified xsi:type="dcterms:W3CDTF">2013-03-13T01:41:27Z</dcterms:modified>
</cp:coreProperties>
</file>