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1000125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FF"/>
    <a:srgbClr val="86868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 autoAdjust="0"/>
  </p:normalViewPr>
  <p:slideViewPr>
    <p:cSldViewPr>
      <p:cViewPr>
        <p:scale>
          <a:sx n="100" d="100"/>
          <a:sy n="100" d="100"/>
        </p:scale>
        <p:origin x="-1616" y="2684"/>
      </p:cViewPr>
      <p:guideLst>
        <p:guide orient="horz" pos="3696"/>
        <p:guide orient="horz" pos="1728"/>
        <p:guide pos="12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02" tIns="47901" rIns="95802" bIns="47901" numCol="1" anchor="t" anchorCtr="0" compatLnSpc="1">
            <a:prstTxWarp prst="textNoShape">
              <a:avLst/>
            </a:prstTxWarp>
          </a:bodyPr>
          <a:lstStyle>
            <a:lvl1pPr defTabSz="957263">
              <a:defRPr sz="1300">
                <a:latin typeface="Univers Condensed" pitchFamily="34" charset="0"/>
              </a:defRPr>
            </a:lvl1pPr>
          </a:lstStyle>
          <a:p>
            <a:endParaRPr lang="es-E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02" tIns="47901" rIns="95802" bIns="47901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Univers Condensed" pitchFamily="34" charset="0"/>
              </a:defRPr>
            </a:lvl1pPr>
          </a:lstStyle>
          <a:p>
            <a:endParaRPr lang="es-E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0075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02" tIns="47901" rIns="95802" bIns="47901" numCol="1" anchor="b" anchorCtr="0" compatLnSpc="1">
            <a:prstTxWarp prst="textNoShape">
              <a:avLst/>
            </a:prstTxWarp>
          </a:bodyPr>
          <a:lstStyle>
            <a:lvl1pPr defTabSz="957263">
              <a:defRPr sz="1300">
                <a:latin typeface="Univers Condensed" pitchFamily="34" charset="0"/>
              </a:defRPr>
            </a:lvl1pPr>
          </a:lstStyle>
          <a:p>
            <a:endParaRPr lang="es-E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9490075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02" tIns="47901" rIns="95802" bIns="47901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Univers Condensed" pitchFamily="34" charset="0"/>
              </a:defRPr>
            </a:lvl1pPr>
          </a:lstStyle>
          <a:p>
            <a:fld id="{F56A945E-299B-4015-B290-7C6E4F4655B1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2133600"/>
            <a:ext cx="6172200" cy="6034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0340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0"/>
            <a:ext cx="3657600" cy="5334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s-ES_tradnl" sz="3200"/>
              <a:t>Profit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65100" y="88900"/>
            <a:ext cx="6527800" cy="431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5334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200"/>
              <a:t>Ubicación:</a:t>
            </a:r>
            <a:r>
              <a:rPr lang="es-ES_tradnl" sz="1400">
                <a:latin typeface="Times New Roman" pitchFamily="18" charset="0"/>
              </a:rPr>
              <a:t>                   </a:t>
            </a:r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1219200" y="7620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3810000" y="76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267200" y="533400"/>
            <a:ext cx="9906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 dirty="0"/>
              <a:t>RENTA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5334000" y="533400"/>
            <a:ext cx="152400" cy="152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4267200" y="669925"/>
            <a:ext cx="9144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dirty="0"/>
              <a:t>VENTA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5334000" y="6858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2057400" y="685800"/>
            <a:ext cx="91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calle</a:t>
            </a: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228600" y="838200"/>
            <a:ext cx="160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200"/>
              <a:t>Fraccionamiento:   </a:t>
            </a:r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1371600" y="1066800"/>
            <a:ext cx="266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3886200" y="11430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200"/>
              <a:t>Para  Mostrar</a:t>
            </a:r>
            <a:r>
              <a:rPr lang="es-ES_tradnl" sz="1400"/>
              <a:t>:</a:t>
            </a: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5181600" y="1066800"/>
            <a:ext cx="91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llaves oficina</a:t>
            </a: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5181600" y="1219200"/>
            <a:ext cx="1295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Ir directamente</a:t>
            </a: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5181600" y="1371600"/>
            <a:ext cx="1143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Hacer cita</a:t>
            </a:r>
            <a:endParaRPr lang="es-ES_tradnl" sz="1000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4038600" y="1965325"/>
            <a:ext cx="76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Teléfono:               </a:t>
            </a:r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>
            <a:off x="4800600" y="21336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228600" y="1143000"/>
            <a:ext cx="2057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200"/>
              <a:t>Tipo de Inmueble</a:t>
            </a:r>
            <a:r>
              <a:rPr lang="es-ES_tradnl" sz="1400"/>
              <a:t>:</a:t>
            </a:r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1981200" y="1689100"/>
            <a:ext cx="139700" cy="13970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3511550" y="1841500"/>
            <a:ext cx="139700" cy="1397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1981200" y="1828800"/>
            <a:ext cx="139700" cy="1397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2362200" y="1828800"/>
            <a:ext cx="990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Casa Habit.</a:t>
            </a:r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2362200" y="1660525"/>
            <a:ext cx="1219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Departamento</a:t>
            </a:r>
          </a:p>
        </p:txBody>
      </p:sp>
      <p:sp>
        <p:nvSpPr>
          <p:cNvPr id="3105" name="Rectangle 33"/>
          <p:cNvSpPr>
            <a:spLocks noChangeArrowheads="1"/>
          </p:cNvSpPr>
          <p:nvPr/>
        </p:nvSpPr>
        <p:spPr bwMode="auto">
          <a:xfrm>
            <a:off x="2362200" y="1508125"/>
            <a:ext cx="1447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Terreno Habit.</a:t>
            </a:r>
          </a:p>
        </p:txBody>
      </p:sp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1981200" y="1981200"/>
            <a:ext cx="139700" cy="1397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>
            <a:off x="2286000" y="76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>
            <a:off x="4572000" y="76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09" name="Rectangle 37"/>
          <p:cNvSpPr>
            <a:spLocks noChangeArrowheads="1"/>
          </p:cNvSpPr>
          <p:nvPr/>
        </p:nvSpPr>
        <p:spPr bwMode="auto">
          <a:xfrm>
            <a:off x="304800" y="2209800"/>
            <a:ext cx="6248400" cy="28765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10" name="Rectangle 38"/>
          <p:cNvSpPr>
            <a:spLocks noChangeArrowheads="1"/>
          </p:cNvSpPr>
          <p:nvPr/>
        </p:nvSpPr>
        <p:spPr bwMode="auto">
          <a:xfrm>
            <a:off x="2819400" y="5029200"/>
            <a:ext cx="1828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Vista frontal del Inmueble</a:t>
            </a:r>
          </a:p>
        </p:txBody>
      </p:sp>
      <p:sp>
        <p:nvSpPr>
          <p:cNvPr id="3111" name="Rectangle 39"/>
          <p:cNvSpPr>
            <a:spLocks noChangeArrowheads="1"/>
          </p:cNvSpPr>
          <p:nvPr/>
        </p:nvSpPr>
        <p:spPr bwMode="auto">
          <a:xfrm>
            <a:off x="228600" y="5219700"/>
            <a:ext cx="1371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Fecha de Ingreso:</a:t>
            </a:r>
          </a:p>
        </p:txBody>
      </p:sp>
      <p:sp>
        <p:nvSpPr>
          <p:cNvPr id="3112" name="Rectangle 40"/>
          <p:cNvSpPr>
            <a:spLocks noChangeArrowheads="1"/>
          </p:cNvSpPr>
          <p:nvPr/>
        </p:nvSpPr>
        <p:spPr bwMode="auto">
          <a:xfrm>
            <a:off x="3048000" y="5241925"/>
            <a:ext cx="1295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Ingresador:</a:t>
            </a:r>
          </a:p>
        </p:txBody>
      </p:sp>
      <p:sp>
        <p:nvSpPr>
          <p:cNvPr id="3113" name="Rectangle 41"/>
          <p:cNvSpPr>
            <a:spLocks noChangeArrowheads="1"/>
          </p:cNvSpPr>
          <p:nvPr/>
        </p:nvSpPr>
        <p:spPr bwMode="auto">
          <a:xfrm>
            <a:off x="228600" y="5407025"/>
            <a:ext cx="1295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Sup. Terreno:</a:t>
            </a:r>
          </a:p>
        </p:txBody>
      </p:sp>
      <p:sp>
        <p:nvSpPr>
          <p:cNvPr id="3114" name="Line 42"/>
          <p:cNvSpPr>
            <a:spLocks noChangeShapeType="1"/>
          </p:cNvSpPr>
          <p:nvPr/>
        </p:nvSpPr>
        <p:spPr bwMode="auto">
          <a:xfrm>
            <a:off x="1676400" y="5364163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15" name="Line 43"/>
          <p:cNvSpPr>
            <a:spLocks noChangeShapeType="1"/>
          </p:cNvSpPr>
          <p:nvPr/>
        </p:nvSpPr>
        <p:spPr bwMode="auto">
          <a:xfrm>
            <a:off x="1676400" y="5795963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16" name="Rectangle 44"/>
          <p:cNvSpPr>
            <a:spLocks noChangeArrowheads="1"/>
          </p:cNvSpPr>
          <p:nvPr/>
        </p:nvSpPr>
        <p:spPr bwMode="auto">
          <a:xfrm>
            <a:off x="3048000" y="5508625"/>
            <a:ext cx="1447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/>
              <a:t>Precio de Renta:  </a:t>
            </a:r>
          </a:p>
        </p:txBody>
      </p:sp>
      <p:sp>
        <p:nvSpPr>
          <p:cNvPr id="3118" name="Rectangle 46"/>
          <p:cNvSpPr>
            <a:spLocks noChangeArrowheads="1"/>
          </p:cNvSpPr>
          <p:nvPr/>
        </p:nvSpPr>
        <p:spPr bwMode="auto">
          <a:xfrm>
            <a:off x="3511550" y="1689100"/>
            <a:ext cx="139700" cy="1397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auto">
          <a:xfrm>
            <a:off x="2152650" y="5608638"/>
            <a:ext cx="2698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/>
            <a:r>
              <a:rPr lang="es-ES_tradnl" sz="1200" b="0"/>
              <a:t>  </a:t>
            </a:r>
          </a:p>
        </p:txBody>
      </p:sp>
      <p:sp>
        <p:nvSpPr>
          <p:cNvPr id="3123" name="Line 51"/>
          <p:cNvSpPr>
            <a:spLocks noChangeShapeType="1"/>
          </p:cNvSpPr>
          <p:nvPr/>
        </p:nvSpPr>
        <p:spPr bwMode="auto">
          <a:xfrm>
            <a:off x="4800600" y="1981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auto">
          <a:xfrm>
            <a:off x="1676400" y="5580063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graphicFrame>
        <p:nvGraphicFramePr>
          <p:cNvPr id="3127" name="Object 55"/>
          <p:cNvGraphicFramePr>
            <a:graphicFrameLocks/>
          </p:cNvGraphicFramePr>
          <p:nvPr/>
        </p:nvGraphicFramePr>
        <p:xfrm>
          <a:off x="4635500" y="5187950"/>
          <a:ext cx="307975" cy="155575"/>
        </p:xfrm>
        <a:graphic>
          <a:graphicData uri="http://schemas.openxmlformats.org/presentationml/2006/ole">
            <p:oleObj spid="_x0000_s3127" name="Documento" r:id="rId3" imgW="317160" imgH="164880" progId="Word.Document.6">
              <p:embed/>
            </p:oleObj>
          </a:graphicData>
        </a:graphic>
      </p:graphicFrame>
      <p:sp>
        <p:nvSpPr>
          <p:cNvPr id="3128" name="Rectangle 56"/>
          <p:cNvSpPr>
            <a:spLocks noChangeArrowheads="1"/>
          </p:cNvSpPr>
          <p:nvPr/>
        </p:nvSpPr>
        <p:spPr bwMode="auto">
          <a:xfrm>
            <a:off x="4038600" y="1660525"/>
            <a:ext cx="895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s-ES_tradnl" sz="1000"/>
              <a:t>Propietario:</a:t>
            </a:r>
          </a:p>
        </p:txBody>
      </p:sp>
      <p:sp>
        <p:nvSpPr>
          <p:cNvPr id="3129" name="Rectangle 57"/>
          <p:cNvSpPr>
            <a:spLocks noChangeArrowheads="1"/>
          </p:cNvSpPr>
          <p:nvPr/>
        </p:nvSpPr>
        <p:spPr bwMode="auto">
          <a:xfrm>
            <a:off x="4267200" y="822325"/>
            <a:ext cx="9794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s-ES_tradnl" sz="1000" b="0"/>
              <a:t>AMUEBLADO</a:t>
            </a:r>
          </a:p>
        </p:txBody>
      </p:sp>
      <p:sp>
        <p:nvSpPr>
          <p:cNvPr id="3130" name="Rectangle 58"/>
          <p:cNvSpPr>
            <a:spLocks noChangeArrowheads="1"/>
          </p:cNvSpPr>
          <p:nvPr/>
        </p:nvSpPr>
        <p:spPr bwMode="auto">
          <a:xfrm>
            <a:off x="5334000" y="838200"/>
            <a:ext cx="152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31" name="Line 59"/>
          <p:cNvSpPr>
            <a:spLocks noChangeShapeType="1"/>
          </p:cNvSpPr>
          <p:nvPr/>
        </p:nvSpPr>
        <p:spPr bwMode="auto">
          <a:xfrm>
            <a:off x="4800600" y="18288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34" name="Rectangle 62"/>
          <p:cNvSpPr>
            <a:spLocks noChangeArrowheads="1"/>
          </p:cNvSpPr>
          <p:nvPr/>
        </p:nvSpPr>
        <p:spPr bwMode="auto">
          <a:xfrm>
            <a:off x="4419600" y="6019800"/>
            <a:ext cx="1757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/>
            <a:r>
              <a:rPr lang="es-ES_tradnl" sz="1000"/>
              <a:t>CROQUIS DE UBICACION</a:t>
            </a:r>
          </a:p>
        </p:txBody>
      </p:sp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3511550" y="1981200"/>
            <a:ext cx="139700" cy="1397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60" name="Line 88"/>
          <p:cNvSpPr>
            <a:spLocks noChangeShapeType="1"/>
          </p:cNvSpPr>
          <p:nvPr/>
        </p:nvSpPr>
        <p:spPr bwMode="auto">
          <a:xfrm>
            <a:off x="4495800" y="56515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63" name="Line 91"/>
          <p:cNvSpPr>
            <a:spLocks noChangeShapeType="1"/>
          </p:cNvSpPr>
          <p:nvPr/>
        </p:nvSpPr>
        <p:spPr bwMode="auto">
          <a:xfrm flipV="1">
            <a:off x="4495800" y="54102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65" name="Rectangle 93"/>
          <p:cNvSpPr>
            <a:spLocks noChangeArrowheads="1"/>
          </p:cNvSpPr>
          <p:nvPr/>
        </p:nvSpPr>
        <p:spPr bwMode="auto">
          <a:xfrm>
            <a:off x="4038600" y="1812925"/>
            <a:ext cx="7350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s-ES_tradnl" sz="1000" b="0"/>
              <a:t>Domicilio:</a:t>
            </a:r>
          </a:p>
        </p:txBody>
      </p:sp>
      <p:sp>
        <p:nvSpPr>
          <p:cNvPr id="3172" name="Rectangle 100"/>
          <p:cNvSpPr>
            <a:spLocks noChangeArrowheads="1"/>
          </p:cNvSpPr>
          <p:nvPr/>
        </p:nvSpPr>
        <p:spPr bwMode="auto">
          <a:xfrm>
            <a:off x="228600" y="1508125"/>
            <a:ext cx="12334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s-ES_tradnl" sz="1000" b="0"/>
              <a:t>Terreno Comercial</a:t>
            </a:r>
          </a:p>
        </p:txBody>
      </p:sp>
      <p:sp>
        <p:nvSpPr>
          <p:cNvPr id="3173" name="Rectangle 101"/>
          <p:cNvSpPr>
            <a:spLocks noChangeArrowheads="1"/>
          </p:cNvSpPr>
          <p:nvPr/>
        </p:nvSpPr>
        <p:spPr bwMode="auto">
          <a:xfrm>
            <a:off x="228600" y="1660525"/>
            <a:ext cx="13604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s-ES_tradnl" sz="1200"/>
              <a:t>Local Comercial</a:t>
            </a:r>
          </a:p>
        </p:txBody>
      </p:sp>
      <p:sp>
        <p:nvSpPr>
          <p:cNvPr id="3174" name="Rectangle 102"/>
          <p:cNvSpPr>
            <a:spLocks noChangeArrowheads="1"/>
          </p:cNvSpPr>
          <p:nvPr/>
        </p:nvSpPr>
        <p:spPr bwMode="auto">
          <a:xfrm>
            <a:off x="228600" y="1812925"/>
            <a:ext cx="6175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s-ES_tradnl" sz="1000" b="0"/>
              <a:t>Bodega</a:t>
            </a:r>
          </a:p>
        </p:txBody>
      </p:sp>
      <p:sp>
        <p:nvSpPr>
          <p:cNvPr id="3175" name="Text Box 103"/>
          <p:cNvSpPr txBox="1">
            <a:spLocks noChangeArrowheads="1"/>
          </p:cNvSpPr>
          <p:nvPr/>
        </p:nvSpPr>
        <p:spPr bwMode="auto">
          <a:xfrm>
            <a:off x="228600" y="1965325"/>
            <a:ext cx="430213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sz="1000" b="0"/>
              <a:t>Otro</a:t>
            </a:r>
          </a:p>
        </p:txBody>
      </p:sp>
      <p:sp>
        <p:nvSpPr>
          <p:cNvPr id="3177" name="Text Box 105"/>
          <p:cNvSpPr txBox="1">
            <a:spLocks noChangeArrowheads="1"/>
          </p:cNvSpPr>
          <p:nvPr/>
        </p:nvSpPr>
        <p:spPr bwMode="auto">
          <a:xfrm>
            <a:off x="212725" y="5622925"/>
            <a:ext cx="125095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sz="1000" b="0"/>
              <a:t>Sup. Construcción:</a:t>
            </a:r>
            <a:endParaRPr lang="es-ES_tradnl" b="0"/>
          </a:p>
        </p:txBody>
      </p:sp>
      <p:sp>
        <p:nvSpPr>
          <p:cNvPr id="3180" name="Text Box 108"/>
          <p:cNvSpPr txBox="1">
            <a:spLocks noChangeArrowheads="1"/>
          </p:cNvSpPr>
          <p:nvPr/>
        </p:nvSpPr>
        <p:spPr bwMode="auto">
          <a:xfrm>
            <a:off x="2362200" y="1971675"/>
            <a:ext cx="563563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sz="1000" b="0"/>
              <a:t>Granja</a:t>
            </a:r>
          </a:p>
        </p:txBody>
      </p:sp>
      <p:sp>
        <p:nvSpPr>
          <p:cNvPr id="3417" name="Text Box 345"/>
          <p:cNvSpPr txBox="1">
            <a:spLocks noChangeArrowheads="1"/>
          </p:cNvSpPr>
          <p:nvPr/>
        </p:nvSpPr>
        <p:spPr bwMode="auto">
          <a:xfrm rot="-5370723">
            <a:off x="6489701" y="8683625"/>
            <a:ext cx="336550" cy="92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eaVert" wrap="none">
            <a:spAutoFit/>
          </a:bodyPr>
          <a:lstStyle/>
          <a:p>
            <a:pPr defTabSz="762000"/>
            <a:endParaRPr lang="es-ES" sz="1000"/>
          </a:p>
        </p:txBody>
      </p:sp>
      <p:sp>
        <p:nvSpPr>
          <p:cNvPr id="3441" name="Text Box 369"/>
          <p:cNvSpPr txBox="1">
            <a:spLocks noChangeArrowheads="1"/>
          </p:cNvSpPr>
          <p:nvPr/>
        </p:nvSpPr>
        <p:spPr bwMode="auto">
          <a:xfrm>
            <a:off x="-381000" y="7239000"/>
            <a:ext cx="3222625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 defTabSz="762000"/>
            <a:r>
              <a:rPr lang="es-ES_tradnl" sz="1000"/>
              <a:t> </a:t>
            </a:r>
          </a:p>
        </p:txBody>
      </p:sp>
      <p:sp>
        <p:nvSpPr>
          <p:cNvPr id="3646" name="Text Box 574"/>
          <p:cNvSpPr txBox="1">
            <a:spLocks noChangeArrowheads="1"/>
          </p:cNvSpPr>
          <p:nvPr/>
        </p:nvSpPr>
        <p:spPr bwMode="auto">
          <a:xfrm>
            <a:off x="4784725" y="1957388"/>
            <a:ext cx="219075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sz="1000"/>
              <a:t> </a:t>
            </a:r>
          </a:p>
        </p:txBody>
      </p:sp>
      <p:sp>
        <p:nvSpPr>
          <p:cNvPr id="3843" name="Text Box 771"/>
          <p:cNvSpPr txBox="1">
            <a:spLocks noChangeArrowheads="1"/>
          </p:cNvSpPr>
          <p:nvPr/>
        </p:nvSpPr>
        <p:spPr bwMode="auto">
          <a:xfrm>
            <a:off x="1371600" y="852488"/>
            <a:ext cx="25908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defTabSz="762000"/>
            <a:r>
              <a:rPr lang="es-ES_tradnl" sz="800"/>
              <a:t>                 </a:t>
            </a:r>
            <a:endParaRPr lang="es-ES_tradnl" sz="1000"/>
          </a:p>
          <a:p>
            <a:pPr defTabSz="762000"/>
            <a:endParaRPr lang="es-ES" sz="1000"/>
          </a:p>
        </p:txBody>
      </p:sp>
      <p:sp>
        <p:nvSpPr>
          <p:cNvPr id="3923" name="Rectangle 851"/>
          <p:cNvSpPr>
            <a:spLocks noChangeArrowheads="1"/>
          </p:cNvSpPr>
          <p:nvPr/>
        </p:nvSpPr>
        <p:spPr bwMode="auto">
          <a:xfrm>
            <a:off x="1981200" y="1536700"/>
            <a:ext cx="139700" cy="1397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928" name="Rectangle 856"/>
          <p:cNvSpPr>
            <a:spLocks noChangeArrowheads="1"/>
          </p:cNvSpPr>
          <p:nvPr/>
        </p:nvSpPr>
        <p:spPr bwMode="auto">
          <a:xfrm>
            <a:off x="3657600" y="6248400"/>
            <a:ext cx="3048000" cy="2514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018" name="Text Box 946"/>
          <p:cNvSpPr txBox="1">
            <a:spLocks noChangeArrowheads="1"/>
          </p:cNvSpPr>
          <p:nvPr/>
        </p:nvSpPr>
        <p:spPr bwMode="auto">
          <a:xfrm>
            <a:off x="3733800" y="7315200"/>
            <a:ext cx="184150" cy="214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endParaRPr lang="es-ES" sz="800"/>
          </a:p>
        </p:txBody>
      </p:sp>
      <p:sp>
        <p:nvSpPr>
          <p:cNvPr id="4027" name="Rectangle 955"/>
          <p:cNvSpPr>
            <a:spLocks noChangeArrowheads="1"/>
          </p:cNvSpPr>
          <p:nvPr/>
        </p:nvSpPr>
        <p:spPr bwMode="auto">
          <a:xfrm>
            <a:off x="4868863" y="6400800"/>
            <a:ext cx="1584325" cy="908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035" name="Rectangle 963"/>
          <p:cNvSpPr>
            <a:spLocks noChangeArrowheads="1"/>
          </p:cNvSpPr>
          <p:nvPr/>
        </p:nvSpPr>
        <p:spPr bwMode="auto">
          <a:xfrm>
            <a:off x="3962400" y="7924800"/>
            <a:ext cx="2490788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048" name="Line 976"/>
          <p:cNvSpPr>
            <a:spLocks noChangeShapeType="1"/>
          </p:cNvSpPr>
          <p:nvPr/>
        </p:nvSpPr>
        <p:spPr bwMode="auto">
          <a:xfrm flipV="1">
            <a:off x="6324600" y="6324600"/>
            <a:ext cx="152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4049" name="Text Box 977"/>
          <p:cNvSpPr txBox="1">
            <a:spLocks noChangeArrowheads="1"/>
          </p:cNvSpPr>
          <p:nvPr/>
        </p:nvSpPr>
        <p:spPr bwMode="auto">
          <a:xfrm>
            <a:off x="6375400" y="6064250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sz="1600"/>
              <a:t>N</a:t>
            </a:r>
            <a:endParaRPr lang="es-ES" sz="1600"/>
          </a:p>
        </p:txBody>
      </p:sp>
      <p:sp>
        <p:nvSpPr>
          <p:cNvPr id="4050" name="Text Box 978"/>
          <p:cNvSpPr txBox="1">
            <a:spLocks noChangeArrowheads="1"/>
          </p:cNvSpPr>
          <p:nvPr/>
        </p:nvSpPr>
        <p:spPr bwMode="auto">
          <a:xfrm>
            <a:off x="116632" y="5868144"/>
            <a:ext cx="1506538" cy="214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sz="800" i="1" u="sng" dirty="0"/>
              <a:t>CONDICIONES DE VENTA</a:t>
            </a:r>
            <a:r>
              <a:rPr lang="es-ES_tradnl" sz="800" u="sng" dirty="0"/>
              <a:t>: </a:t>
            </a:r>
            <a:endParaRPr lang="es-ES" sz="800" u="sng" dirty="0"/>
          </a:p>
        </p:txBody>
      </p:sp>
      <p:sp>
        <p:nvSpPr>
          <p:cNvPr id="4051" name="Text Box 979"/>
          <p:cNvSpPr txBox="1">
            <a:spLocks noChangeArrowheads="1"/>
          </p:cNvSpPr>
          <p:nvPr/>
        </p:nvSpPr>
        <p:spPr bwMode="auto">
          <a:xfrm>
            <a:off x="1646238" y="6048375"/>
            <a:ext cx="241300" cy="214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sz="800"/>
              <a:t>  </a:t>
            </a:r>
            <a:endParaRPr lang="es-ES" sz="800"/>
          </a:p>
        </p:txBody>
      </p:sp>
      <p:sp>
        <p:nvSpPr>
          <p:cNvPr id="4055" name="Text Box 983"/>
          <p:cNvSpPr txBox="1">
            <a:spLocks noChangeArrowheads="1"/>
          </p:cNvSpPr>
          <p:nvPr/>
        </p:nvSpPr>
        <p:spPr bwMode="auto">
          <a:xfrm>
            <a:off x="3108325" y="8770938"/>
            <a:ext cx="184150" cy="2143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endParaRPr lang="es-ES" sz="800"/>
          </a:p>
        </p:txBody>
      </p:sp>
      <p:sp>
        <p:nvSpPr>
          <p:cNvPr id="4091" name="Text Box 1019"/>
          <p:cNvSpPr txBox="1">
            <a:spLocks noChangeArrowheads="1"/>
          </p:cNvSpPr>
          <p:nvPr/>
        </p:nvSpPr>
        <p:spPr bwMode="auto">
          <a:xfrm>
            <a:off x="4403725" y="5715000"/>
            <a:ext cx="241300" cy="214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sz="800"/>
              <a:t>  </a:t>
            </a:r>
            <a:endParaRPr lang="es-ES" b="0"/>
          </a:p>
        </p:txBody>
      </p:sp>
      <p:sp>
        <p:nvSpPr>
          <p:cNvPr id="9217" name="Text Box 1025"/>
          <p:cNvSpPr txBox="1">
            <a:spLocks noChangeArrowheads="1"/>
          </p:cNvSpPr>
          <p:nvPr/>
        </p:nvSpPr>
        <p:spPr bwMode="auto">
          <a:xfrm>
            <a:off x="212725" y="6248400"/>
            <a:ext cx="184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endParaRPr lang="es-ES_tradnl" sz="1000"/>
          </a:p>
          <a:p>
            <a:pPr defTabSz="762000"/>
            <a:endParaRPr lang="es-ES" sz="1000" i="1"/>
          </a:p>
        </p:txBody>
      </p:sp>
      <p:sp>
        <p:nvSpPr>
          <p:cNvPr id="9239" name="Text Box 1047"/>
          <p:cNvSpPr txBox="1">
            <a:spLocks noChangeArrowheads="1"/>
          </p:cNvSpPr>
          <p:nvPr/>
        </p:nvSpPr>
        <p:spPr bwMode="auto">
          <a:xfrm>
            <a:off x="1736725" y="2814638"/>
            <a:ext cx="18415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endParaRPr lang="es-ES"/>
          </a:p>
        </p:txBody>
      </p:sp>
      <p:sp>
        <p:nvSpPr>
          <p:cNvPr id="9244" name="Text Box 1052"/>
          <p:cNvSpPr txBox="1">
            <a:spLocks noChangeArrowheads="1"/>
          </p:cNvSpPr>
          <p:nvPr/>
        </p:nvSpPr>
        <p:spPr bwMode="auto">
          <a:xfrm>
            <a:off x="1889125" y="5405438"/>
            <a:ext cx="21590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/>
              <a:t> </a:t>
            </a:r>
            <a:endParaRPr lang="es-ES"/>
          </a:p>
        </p:txBody>
      </p:sp>
      <p:sp>
        <p:nvSpPr>
          <p:cNvPr id="9257" name="Rectangle 1065"/>
          <p:cNvSpPr>
            <a:spLocks noChangeArrowheads="1"/>
          </p:cNvSpPr>
          <p:nvPr/>
        </p:nvSpPr>
        <p:spPr bwMode="auto">
          <a:xfrm>
            <a:off x="3517900" y="1536700"/>
            <a:ext cx="139700" cy="1397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80" name="Text Box 1088"/>
          <p:cNvSpPr txBox="1">
            <a:spLocks noChangeArrowheads="1"/>
          </p:cNvSpPr>
          <p:nvPr/>
        </p:nvSpPr>
        <p:spPr bwMode="auto">
          <a:xfrm>
            <a:off x="4556125" y="223838"/>
            <a:ext cx="71120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/>
              <a:t>Exclusiva</a:t>
            </a:r>
            <a:endParaRPr lang="es-ES"/>
          </a:p>
        </p:txBody>
      </p:sp>
      <p:sp>
        <p:nvSpPr>
          <p:cNvPr id="9281" name="Text Box 1089"/>
          <p:cNvSpPr txBox="1">
            <a:spLocks noChangeArrowheads="1"/>
          </p:cNvSpPr>
          <p:nvPr/>
        </p:nvSpPr>
        <p:spPr bwMode="auto">
          <a:xfrm>
            <a:off x="5622925" y="223838"/>
            <a:ext cx="57785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/>
              <a:t>Opción</a:t>
            </a:r>
            <a:endParaRPr lang="es-ES"/>
          </a:p>
        </p:txBody>
      </p:sp>
      <p:sp>
        <p:nvSpPr>
          <p:cNvPr id="9283" name="Oval 1091"/>
          <p:cNvSpPr>
            <a:spLocks noChangeArrowheads="1"/>
          </p:cNvSpPr>
          <p:nvPr/>
        </p:nvSpPr>
        <p:spPr bwMode="auto">
          <a:xfrm>
            <a:off x="5334000" y="228600"/>
            <a:ext cx="228600" cy="152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84" name="Oval 1092"/>
          <p:cNvSpPr>
            <a:spLocks noChangeArrowheads="1"/>
          </p:cNvSpPr>
          <p:nvPr/>
        </p:nvSpPr>
        <p:spPr bwMode="auto">
          <a:xfrm>
            <a:off x="6248400" y="228600"/>
            <a:ext cx="2286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89" name="Text Box 1097"/>
          <p:cNvSpPr txBox="1">
            <a:spLocks noChangeArrowheads="1"/>
          </p:cNvSpPr>
          <p:nvPr/>
        </p:nvSpPr>
        <p:spPr bwMode="auto">
          <a:xfrm>
            <a:off x="188640" y="6444208"/>
            <a:ext cx="87630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i="1" u="sng" dirty="0"/>
              <a:t>Descripción:</a:t>
            </a:r>
            <a:endParaRPr lang="es-ES" i="1" u="sng" dirty="0"/>
          </a:p>
        </p:txBody>
      </p:sp>
      <p:sp>
        <p:nvSpPr>
          <p:cNvPr id="9290" name="Text Box 1098"/>
          <p:cNvSpPr txBox="1">
            <a:spLocks noChangeArrowheads="1"/>
          </p:cNvSpPr>
          <p:nvPr/>
        </p:nvSpPr>
        <p:spPr bwMode="auto">
          <a:xfrm>
            <a:off x="188640" y="7884368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i="1" u="sng" dirty="0"/>
              <a:t>Equipo:</a:t>
            </a:r>
            <a:endParaRPr lang="es-ES" i="1" u="sng" dirty="0"/>
          </a:p>
        </p:txBody>
      </p:sp>
      <p:sp>
        <p:nvSpPr>
          <p:cNvPr id="9291" name="Rectangle 1099"/>
          <p:cNvSpPr>
            <a:spLocks noChangeArrowheads="1"/>
          </p:cNvSpPr>
          <p:nvPr/>
        </p:nvSpPr>
        <p:spPr bwMode="auto">
          <a:xfrm>
            <a:off x="6178550" y="1066800"/>
            <a:ext cx="139700" cy="1397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92" name="Rectangle 1100"/>
          <p:cNvSpPr>
            <a:spLocks noChangeArrowheads="1"/>
          </p:cNvSpPr>
          <p:nvPr/>
        </p:nvSpPr>
        <p:spPr bwMode="auto">
          <a:xfrm>
            <a:off x="6184900" y="1219200"/>
            <a:ext cx="139700" cy="13970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93" name="Rectangle 1101"/>
          <p:cNvSpPr>
            <a:spLocks noChangeArrowheads="1"/>
          </p:cNvSpPr>
          <p:nvPr/>
        </p:nvSpPr>
        <p:spPr bwMode="auto">
          <a:xfrm>
            <a:off x="6184900" y="1371600"/>
            <a:ext cx="139700" cy="1397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95" name="AutoShape 1103"/>
          <p:cNvSpPr>
            <a:spLocks/>
          </p:cNvSpPr>
          <p:nvPr/>
        </p:nvSpPr>
        <p:spPr bwMode="auto">
          <a:xfrm>
            <a:off x="5105400" y="1143000"/>
            <a:ext cx="76200" cy="457200"/>
          </a:xfrm>
          <a:prstGeom prst="leftBrace">
            <a:avLst>
              <a:gd name="adj1" fmla="val 50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96" name="Text Box 1104"/>
          <p:cNvSpPr txBox="1">
            <a:spLocks noChangeArrowheads="1"/>
          </p:cNvSpPr>
          <p:nvPr/>
        </p:nvSpPr>
        <p:spPr bwMode="auto">
          <a:xfrm>
            <a:off x="1249363" y="488950"/>
            <a:ext cx="2311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s-MX" sz="1200"/>
              <a:t>Lat. Periferico de la Juventud</a:t>
            </a:r>
            <a:endParaRPr lang="es-ES" sz="1200"/>
          </a:p>
        </p:txBody>
      </p:sp>
      <p:sp>
        <p:nvSpPr>
          <p:cNvPr id="9297" name="Text Box 1105"/>
          <p:cNvSpPr txBox="1">
            <a:spLocks noChangeArrowheads="1"/>
          </p:cNvSpPr>
          <p:nvPr/>
        </p:nvSpPr>
        <p:spPr bwMode="auto">
          <a:xfrm>
            <a:off x="3644900" y="552450"/>
            <a:ext cx="655638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s-MX" sz="1200"/>
              <a:t>7701-7</a:t>
            </a:r>
            <a:endParaRPr lang="es-ES" sz="1200"/>
          </a:p>
        </p:txBody>
      </p:sp>
      <p:sp>
        <p:nvSpPr>
          <p:cNvPr id="9298" name="Text Box 1106"/>
          <p:cNvSpPr txBox="1">
            <a:spLocks noChangeArrowheads="1"/>
          </p:cNvSpPr>
          <p:nvPr/>
        </p:nvSpPr>
        <p:spPr bwMode="auto">
          <a:xfrm>
            <a:off x="1608138" y="847725"/>
            <a:ext cx="2519362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s-MX" sz="1200"/>
              <a:t>PLAZA COMERCIAL JUVENTUD</a:t>
            </a:r>
            <a:endParaRPr lang="es-ES" sz="1200"/>
          </a:p>
        </p:txBody>
      </p:sp>
      <p:sp>
        <p:nvSpPr>
          <p:cNvPr id="9300" name="Text Box 1108"/>
          <p:cNvSpPr txBox="1">
            <a:spLocks noChangeArrowheads="1"/>
          </p:cNvSpPr>
          <p:nvPr/>
        </p:nvSpPr>
        <p:spPr bwMode="auto">
          <a:xfrm>
            <a:off x="4656138" y="1951038"/>
            <a:ext cx="2018501" cy="2308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s-MX" dirty="0"/>
              <a:t>CUALQUIER ASUNTO CON PATY</a:t>
            </a:r>
            <a:endParaRPr lang="es-ES" dirty="0"/>
          </a:p>
        </p:txBody>
      </p:sp>
      <p:sp>
        <p:nvSpPr>
          <p:cNvPr id="9301" name="Text Box 1109"/>
          <p:cNvSpPr txBox="1">
            <a:spLocks noChangeArrowheads="1"/>
          </p:cNvSpPr>
          <p:nvPr/>
        </p:nvSpPr>
        <p:spPr bwMode="auto">
          <a:xfrm>
            <a:off x="1484784" y="5148064"/>
            <a:ext cx="1588897" cy="2308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s-MX" dirty="0" smtClean="0"/>
              <a:t>13 </a:t>
            </a:r>
            <a:r>
              <a:rPr lang="es-MX" dirty="0"/>
              <a:t>DE </a:t>
            </a:r>
            <a:r>
              <a:rPr lang="es-MX" dirty="0" smtClean="0"/>
              <a:t>AGOSTO DEL 2015</a:t>
            </a:r>
            <a:endParaRPr lang="es-ES" dirty="0"/>
          </a:p>
        </p:txBody>
      </p:sp>
      <p:sp>
        <p:nvSpPr>
          <p:cNvPr id="9302" name="Text Box 1110"/>
          <p:cNvSpPr txBox="1">
            <a:spLocks noChangeArrowheads="1"/>
          </p:cNvSpPr>
          <p:nvPr/>
        </p:nvSpPr>
        <p:spPr bwMode="auto">
          <a:xfrm>
            <a:off x="4560888" y="5207000"/>
            <a:ext cx="1370888" cy="2308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s-MX" dirty="0" smtClean="0"/>
              <a:t>ARMANDO ESPARZA</a:t>
            </a:r>
            <a:endParaRPr lang="es-ES" dirty="0"/>
          </a:p>
        </p:txBody>
      </p:sp>
      <p:sp>
        <p:nvSpPr>
          <p:cNvPr id="9303" name="Text Box 1111"/>
          <p:cNvSpPr txBox="1">
            <a:spLocks noChangeArrowheads="1"/>
          </p:cNvSpPr>
          <p:nvPr/>
        </p:nvSpPr>
        <p:spPr bwMode="auto">
          <a:xfrm>
            <a:off x="1412875" y="5351463"/>
            <a:ext cx="176530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s-MX"/>
              <a:t>90.42 M2 MAS AREA COMUN</a:t>
            </a:r>
            <a:endParaRPr lang="es-ES"/>
          </a:p>
        </p:txBody>
      </p:sp>
      <p:sp>
        <p:nvSpPr>
          <p:cNvPr id="9304" name="Text Box 1112"/>
          <p:cNvSpPr txBox="1">
            <a:spLocks noChangeArrowheads="1"/>
          </p:cNvSpPr>
          <p:nvPr/>
        </p:nvSpPr>
        <p:spPr bwMode="auto">
          <a:xfrm>
            <a:off x="1752600" y="5567363"/>
            <a:ext cx="66040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s-MX"/>
              <a:t>90.42 M2</a:t>
            </a:r>
            <a:endParaRPr lang="es-ES"/>
          </a:p>
        </p:txBody>
      </p:sp>
      <p:sp>
        <p:nvSpPr>
          <p:cNvPr id="9305" name="Text Box 1113"/>
          <p:cNvSpPr txBox="1">
            <a:spLocks noChangeArrowheads="1"/>
          </p:cNvSpPr>
          <p:nvPr/>
        </p:nvSpPr>
        <p:spPr bwMode="auto">
          <a:xfrm>
            <a:off x="4221163" y="5410200"/>
            <a:ext cx="2770310" cy="2462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s-MX" sz="1000" dirty="0"/>
              <a:t>$</a:t>
            </a:r>
            <a:r>
              <a:rPr lang="es-MX" sz="1000" dirty="0" smtClean="0"/>
              <a:t>1´950,000.00 </a:t>
            </a:r>
            <a:r>
              <a:rPr lang="es-MX" sz="1000" dirty="0"/>
              <a:t>Más IVA de la construcción</a:t>
            </a:r>
            <a:endParaRPr lang="es-ES" sz="1000" dirty="0"/>
          </a:p>
        </p:txBody>
      </p:sp>
      <p:sp>
        <p:nvSpPr>
          <p:cNvPr id="9306" name="Text Box 1114"/>
          <p:cNvSpPr txBox="1">
            <a:spLocks noChangeArrowheads="1"/>
          </p:cNvSpPr>
          <p:nvPr/>
        </p:nvSpPr>
        <p:spPr bwMode="auto">
          <a:xfrm>
            <a:off x="4489450" y="5697538"/>
            <a:ext cx="1959191" cy="2462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s-MX" sz="1000" dirty="0"/>
              <a:t>Pasar propuestas a </a:t>
            </a:r>
            <a:r>
              <a:rPr lang="es-MX" sz="1000" dirty="0" smtClean="0"/>
              <a:t>Armando</a:t>
            </a:r>
            <a:endParaRPr lang="es-ES" sz="1000" dirty="0"/>
          </a:p>
        </p:txBody>
      </p:sp>
      <p:sp>
        <p:nvSpPr>
          <p:cNvPr id="9307" name="Text Box 1115"/>
          <p:cNvSpPr txBox="1">
            <a:spLocks noChangeArrowheads="1"/>
          </p:cNvSpPr>
          <p:nvPr/>
        </p:nvSpPr>
        <p:spPr bwMode="auto">
          <a:xfrm>
            <a:off x="620688" y="6084168"/>
            <a:ext cx="240030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s-MX" dirty="0"/>
              <a:t>50% de Contrato y 50% contra escrituras</a:t>
            </a:r>
            <a:endParaRPr lang="es-ES" dirty="0"/>
          </a:p>
        </p:txBody>
      </p:sp>
      <p:sp>
        <p:nvSpPr>
          <p:cNvPr id="9308" name="Text Box 1116"/>
          <p:cNvSpPr txBox="1">
            <a:spLocks noChangeArrowheads="1"/>
          </p:cNvSpPr>
          <p:nvPr/>
        </p:nvSpPr>
        <p:spPr bwMode="auto">
          <a:xfrm>
            <a:off x="0" y="6732240"/>
            <a:ext cx="3581401" cy="10618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s-MX" dirty="0"/>
              <a:t>LOCAL </a:t>
            </a:r>
            <a:r>
              <a:rPr lang="es-MX" dirty="0" smtClean="0"/>
              <a:t>TOTALMENTE HABILITADO EN SU INTERIOR</a:t>
            </a:r>
            <a:endParaRPr lang="es-MX" dirty="0"/>
          </a:p>
          <a:p>
            <a:endParaRPr lang="es-MX" dirty="0"/>
          </a:p>
          <a:p>
            <a:r>
              <a:rPr lang="es-MX" dirty="0"/>
              <a:t>CON SUFICIENTE ESTACIONAMIENTO.</a:t>
            </a:r>
          </a:p>
          <a:p>
            <a:r>
              <a:rPr lang="es-MX" dirty="0"/>
              <a:t>TIENE 6.60 METROS DE FRENTE X 13.70 DE FONDO</a:t>
            </a:r>
          </a:p>
          <a:p>
            <a:endParaRPr lang="es-MX" dirty="0"/>
          </a:p>
          <a:p>
            <a:r>
              <a:rPr lang="es-MX" dirty="0" smtClean="0"/>
              <a:t>ACTUALMENTE ESTA RENTADO A UN CAFÉ, A UN VALOR </a:t>
            </a:r>
          </a:p>
          <a:p>
            <a:r>
              <a:rPr lang="es-MX" dirty="0" smtClean="0"/>
              <a:t>DE $10,000.00</a:t>
            </a:r>
            <a:endParaRPr lang="es-ES" dirty="0"/>
          </a:p>
        </p:txBody>
      </p:sp>
      <p:sp>
        <p:nvSpPr>
          <p:cNvPr id="9309" name="Text Box 1117"/>
          <p:cNvSpPr txBox="1">
            <a:spLocks noChangeArrowheads="1"/>
          </p:cNvSpPr>
          <p:nvPr/>
        </p:nvSpPr>
        <p:spPr bwMode="auto">
          <a:xfrm>
            <a:off x="960438" y="8520113"/>
            <a:ext cx="120015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s-MX" dirty="0"/>
              <a:t>NO TIENE EQUIPO</a:t>
            </a:r>
            <a:endParaRPr lang="es-ES" dirty="0"/>
          </a:p>
        </p:txBody>
      </p:sp>
      <p:pic>
        <p:nvPicPr>
          <p:cNvPr id="9310" name="Picture 1118" descr="DSC0307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3375" y="2268538"/>
            <a:ext cx="3671888" cy="2808287"/>
          </a:xfrm>
          <a:prstGeom prst="rect">
            <a:avLst/>
          </a:prstGeom>
          <a:noFill/>
        </p:spPr>
      </p:pic>
      <p:pic>
        <p:nvPicPr>
          <p:cNvPr id="9311" name="Picture 1119" descr="DSC0307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5263" y="2195513"/>
            <a:ext cx="2519362" cy="2879725"/>
          </a:xfrm>
          <a:prstGeom prst="rect">
            <a:avLst/>
          </a:prstGeom>
          <a:noFill/>
        </p:spPr>
      </p:pic>
      <p:sp>
        <p:nvSpPr>
          <p:cNvPr id="9312" name="Line 1120"/>
          <p:cNvSpPr>
            <a:spLocks noChangeShapeType="1"/>
          </p:cNvSpPr>
          <p:nvPr/>
        </p:nvSpPr>
        <p:spPr bwMode="auto">
          <a:xfrm flipH="1">
            <a:off x="2420938" y="2555875"/>
            <a:ext cx="71437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9313" name="Text Box 1121"/>
          <p:cNvSpPr txBox="1">
            <a:spLocks noChangeArrowheads="1"/>
          </p:cNvSpPr>
          <p:nvPr/>
        </p:nvSpPr>
        <p:spPr bwMode="auto">
          <a:xfrm>
            <a:off x="2184400" y="2314575"/>
            <a:ext cx="788988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s-MX" sz="1000"/>
              <a:t>Ubicación</a:t>
            </a:r>
            <a:endParaRPr lang="es-ES" sz="1000"/>
          </a:p>
        </p:txBody>
      </p:sp>
      <p:sp>
        <p:nvSpPr>
          <p:cNvPr id="9314" name="Rectangle 1122"/>
          <p:cNvSpPr>
            <a:spLocks noChangeArrowheads="1"/>
          </p:cNvSpPr>
          <p:nvPr/>
        </p:nvSpPr>
        <p:spPr bwMode="auto">
          <a:xfrm>
            <a:off x="3789363" y="6443663"/>
            <a:ext cx="792162" cy="8651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pic>
        <p:nvPicPr>
          <p:cNvPr id="9315" name="Picture 1123" descr="Foto Aere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3463" y="6227763"/>
            <a:ext cx="3241675" cy="2559050"/>
          </a:xfrm>
          <a:prstGeom prst="rect">
            <a:avLst/>
          </a:prstGeom>
          <a:noFill/>
        </p:spPr>
      </p:pic>
      <p:sp>
        <p:nvSpPr>
          <p:cNvPr id="9316" name="Text Box 1124"/>
          <p:cNvSpPr txBox="1">
            <a:spLocks noChangeArrowheads="1"/>
          </p:cNvSpPr>
          <p:nvPr/>
        </p:nvSpPr>
        <p:spPr bwMode="auto">
          <a:xfrm rot="-1025575">
            <a:off x="4652963" y="7380288"/>
            <a:ext cx="627062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s-MX" sz="800"/>
              <a:t>Barranca</a:t>
            </a:r>
          </a:p>
          <a:p>
            <a:r>
              <a:rPr lang="es-MX" sz="800"/>
              <a:t>la Bufa</a:t>
            </a:r>
            <a:endParaRPr lang="es-ES" sz="800"/>
          </a:p>
        </p:txBody>
      </p:sp>
      <p:sp>
        <p:nvSpPr>
          <p:cNvPr id="9317" name="Text Box 1125"/>
          <p:cNvSpPr txBox="1">
            <a:spLocks noChangeArrowheads="1"/>
          </p:cNvSpPr>
          <p:nvPr/>
        </p:nvSpPr>
        <p:spPr bwMode="auto">
          <a:xfrm rot="4133976">
            <a:off x="4484688" y="6757988"/>
            <a:ext cx="114300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s-MX"/>
              <a:t>Perif La Juventud</a:t>
            </a:r>
            <a:endParaRPr lang="es-ES"/>
          </a:p>
        </p:txBody>
      </p:sp>
      <p:sp>
        <p:nvSpPr>
          <p:cNvPr id="9318" name="Text Box 1126"/>
          <p:cNvSpPr txBox="1">
            <a:spLocks noChangeArrowheads="1"/>
          </p:cNvSpPr>
          <p:nvPr/>
        </p:nvSpPr>
        <p:spPr bwMode="auto">
          <a:xfrm>
            <a:off x="4416425" y="8086725"/>
            <a:ext cx="102870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s-MX"/>
              <a:t>Hotel Soberano</a:t>
            </a:r>
            <a:endParaRPr lang="es-ES"/>
          </a:p>
        </p:txBody>
      </p:sp>
      <p:sp>
        <p:nvSpPr>
          <p:cNvPr id="9319" name="Rectangle 1127"/>
          <p:cNvSpPr>
            <a:spLocks noChangeArrowheads="1"/>
          </p:cNvSpPr>
          <p:nvPr/>
        </p:nvSpPr>
        <p:spPr bwMode="auto">
          <a:xfrm rot="-1389922">
            <a:off x="4865688" y="6943725"/>
            <a:ext cx="77787" cy="431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320" name="Rectangle 1128"/>
          <p:cNvSpPr>
            <a:spLocks noChangeArrowheads="1"/>
          </p:cNvSpPr>
          <p:nvPr/>
        </p:nvSpPr>
        <p:spPr bwMode="auto">
          <a:xfrm rot="16200000">
            <a:off x="4868069" y="7165182"/>
            <a:ext cx="73025" cy="71437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321" name="Line 1129"/>
          <p:cNvSpPr>
            <a:spLocks noChangeShapeType="1"/>
          </p:cNvSpPr>
          <p:nvPr/>
        </p:nvSpPr>
        <p:spPr bwMode="auto">
          <a:xfrm>
            <a:off x="4508500" y="7092950"/>
            <a:ext cx="433388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9322" name="Text Box 1130"/>
          <p:cNvSpPr txBox="1">
            <a:spLocks noChangeArrowheads="1"/>
          </p:cNvSpPr>
          <p:nvPr/>
        </p:nvSpPr>
        <p:spPr bwMode="auto">
          <a:xfrm>
            <a:off x="3913188" y="6791325"/>
            <a:ext cx="73025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s-MX"/>
              <a:t>Ubicación</a:t>
            </a:r>
            <a:endParaRPr lang="es-ES"/>
          </a:p>
        </p:txBody>
      </p:sp>
      <p:sp>
        <p:nvSpPr>
          <p:cNvPr id="113" name="112 CuadroTexto"/>
          <p:cNvSpPr txBox="1"/>
          <p:nvPr/>
        </p:nvSpPr>
        <p:spPr>
          <a:xfrm>
            <a:off x="5085184" y="1619672"/>
            <a:ext cx="15311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BONIFACIO CARRASCO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6594</TotalTime>
  <Words>180</Words>
  <Application>Microsoft Office PowerPoint</Application>
  <PresentationFormat>Presentación en pantalla (4:3)</PresentationFormat>
  <Paragraphs>69</Paragraphs>
  <Slides>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Times New Roman</vt:lpstr>
      <vt:lpstr>Univers Condensed</vt:lpstr>
      <vt:lpstr>Arial</vt:lpstr>
      <vt:lpstr>Diseño predeterminado</vt:lpstr>
      <vt:lpstr>Documento</vt:lpstr>
      <vt:lpstr>Profit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Profit</dc:title>
  <dc:creator>Usuario de Intel Pentium 100M</dc:creator>
  <cp:lastModifiedBy>Paty_V</cp:lastModifiedBy>
  <cp:revision>172</cp:revision>
  <cp:lastPrinted>1999-09-10T00:43:47Z</cp:lastPrinted>
  <dcterms:created xsi:type="dcterms:W3CDTF">1997-09-03T20:30:30Z</dcterms:created>
  <dcterms:modified xsi:type="dcterms:W3CDTF">2015-08-13T01:10:34Z</dcterms:modified>
</cp:coreProperties>
</file>